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80" r:id="rId6"/>
    <p:sldId id="282" r:id="rId7"/>
    <p:sldId id="281" r:id="rId8"/>
    <p:sldId id="283" r:id="rId9"/>
    <p:sldId id="259" r:id="rId10"/>
    <p:sldId id="260" r:id="rId11"/>
    <p:sldId id="261" r:id="rId12"/>
    <p:sldId id="262" r:id="rId13"/>
    <p:sldId id="264" r:id="rId14"/>
    <p:sldId id="273" r:id="rId15"/>
    <p:sldId id="266" r:id="rId16"/>
    <p:sldId id="274" r:id="rId17"/>
    <p:sldId id="270" r:id="rId18"/>
    <p:sldId id="269" r:id="rId19"/>
    <p:sldId id="271" r:id="rId20"/>
    <p:sldId id="275" r:id="rId21"/>
    <p:sldId id="276" r:id="rId22"/>
    <p:sldId id="277" r:id="rId23"/>
    <p:sldId id="278" r:id="rId24"/>
    <p:sldId id="26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272002-EE11-4A2A-BDA1-272F20B521A4}" v="38" dt="2023-02-20T21:32:52.094"/>
  </p1510:revLst>
</p1510:revInfo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o, John" userId="6e74211e-a9f0-4e72-a963-bdcaabfc9838" providerId="ADAL" clId="{FD272002-EE11-4A2A-BDA1-272F20B521A4}"/>
    <pc:docChg chg="undo custSel addSld delSld modSld">
      <pc:chgData name="Franko, John" userId="6e74211e-a9f0-4e72-a963-bdcaabfc9838" providerId="ADAL" clId="{FD272002-EE11-4A2A-BDA1-272F20B521A4}" dt="2023-02-20T21:44:10.269" v="1317" actId="255"/>
      <pc:docMkLst>
        <pc:docMk/>
      </pc:docMkLst>
      <pc:sldChg chg="addSp delSp modSp mod setClrOvrMap">
        <pc:chgData name="Franko, John" userId="6e74211e-a9f0-4e72-a963-bdcaabfc9838" providerId="ADAL" clId="{FD272002-EE11-4A2A-BDA1-272F20B521A4}" dt="2023-02-20T21:33:39.022" v="1108" actId="26606"/>
        <pc:sldMkLst>
          <pc:docMk/>
          <pc:sldMk cId="627591240" sldId="259"/>
        </pc:sldMkLst>
        <pc:spChg chg="mod">
          <ac:chgData name="Franko, John" userId="6e74211e-a9f0-4e72-a963-bdcaabfc9838" providerId="ADAL" clId="{FD272002-EE11-4A2A-BDA1-272F20B521A4}" dt="2023-02-20T21:33:39.022" v="1108" actId="26606"/>
          <ac:spMkLst>
            <pc:docMk/>
            <pc:sldMk cId="627591240" sldId="259"/>
            <ac:spMk id="2" creationId="{098E6E5E-2561-40A6-A94B-93CFEAAA0E5D}"/>
          </ac:spMkLst>
        </pc:spChg>
        <pc:spChg chg="del">
          <ac:chgData name="Franko, John" userId="6e74211e-a9f0-4e72-a963-bdcaabfc9838" providerId="ADAL" clId="{FD272002-EE11-4A2A-BDA1-272F20B521A4}" dt="2023-02-20T21:33:39.022" v="1108" actId="26606"/>
          <ac:spMkLst>
            <pc:docMk/>
            <pc:sldMk cId="627591240" sldId="259"/>
            <ac:spMk id="13" creationId="{B819A166-7571-4003-A6B8-B62034C3ED30}"/>
          </ac:spMkLst>
        </pc:spChg>
        <pc:spChg chg="add">
          <ac:chgData name="Franko, John" userId="6e74211e-a9f0-4e72-a963-bdcaabfc9838" providerId="ADAL" clId="{FD272002-EE11-4A2A-BDA1-272F20B521A4}" dt="2023-02-20T21:33:39.022" v="1108" actId="26606"/>
          <ac:spMkLst>
            <pc:docMk/>
            <pc:sldMk cId="627591240" sldId="259"/>
            <ac:spMk id="20" creationId="{9228552E-C8B1-4A80-8448-0787CE0FC704}"/>
          </ac:spMkLst>
        </pc:spChg>
        <pc:graphicFrameChg chg="mod modGraphic">
          <ac:chgData name="Franko, John" userId="6e74211e-a9f0-4e72-a963-bdcaabfc9838" providerId="ADAL" clId="{FD272002-EE11-4A2A-BDA1-272F20B521A4}" dt="2023-02-20T21:33:39.022" v="1108" actId="26606"/>
          <ac:graphicFrameMkLst>
            <pc:docMk/>
            <pc:sldMk cId="627591240" sldId="259"/>
            <ac:graphicFrameMk id="14" creationId="{80FDBE3A-2429-0EF5-47E0-2869BEC6D40C}"/>
          </ac:graphicFrameMkLst>
        </pc:graphicFrameChg>
        <pc:picChg chg="add">
          <ac:chgData name="Franko, John" userId="6e74211e-a9f0-4e72-a963-bdcaabfc9838" providerId="ADAL" clId="{FD272002-EE11-4A2A-BDA1-272F20B521A4}" dt="2023-02-20T21:33:39.022" v="1108" actId="26606"/>
          <ac:picMkLst>
            <pc:docMk/>
            <pc:sldMk cId="627591240" sldId="259"/>
            <ac:picMk id="16" creationId="{40C95A52-5731-A945-1A1A-3E7F901B9346}"/>
          </ac:picMkLst>
        </pc:picChg>
      </pc:sldChg>
      <pc:sldChg chg="addSp modSp mod setBg setClrOvrMap">
        <pc:chgData name="Franko, John" userId="6e74211e-a9f0-4e72-a963-bdcaabfc9838" providerId="ADAL" clId="{FD272002-EE11-4A2A-BDA1-272F20B521A4}" dt="2023-02-20T21:34:29.038" v="1109" actId="26606"/>
        <pc:sldMkLst>
          <pc:docMk/>
          <pc:sldMk cId="320591954" sldId="260"/>
        </pc:sldMkLst>
        <pc:spChg chg="mod">
          <ac:chgData name="Franko, John" userId="6e74211e-a9f0-4e72-a963-bdcaabfc9838" providerId="ADAL" clId="{FD272002-EE11-4A2A-BDA1-272F20B521A4}" dt="2023-02-20T21:34:29.038" v="1109" actId="26606"/>
          <ac:spMkLst>
            <pc:docMk/>
            <pc:sldMk cId="320591954" sldId="260"/>
            <ac:spMk id="2" creationId="{D669CD42-2D12-44A9-B549-7FCE30EBF1EF}"/>
          </ac:spMkLst>
        </pc:spChg>
        <pc:spChg chg="add">
          <ac:chgData name="Franko, John" userId="6e74211e-a9f0-4e72-a963-bdcaabfc9838" providerId="ADAL" clId="{FD272002-EE11-4A2A-BDA1-272F20B521A4}" dt="2023-02-20T21:34:29.038" v="1109" actId="26606"/>
          <ac:spMkLst>
            <pc:docMk/>
            <pc:sldMk cId="320591954" sldId="260"/>
            <ac:spMk id="10" creationId="{1A9F7B4E-B03D-4F64-BE33-00D074458D45}"/>
          </ac:spMkLst>
        </pc:spChg>
        <pc:spChg chg="add">
          <ac:chgData name="Franko, John" userId="6e74211e-a9f0-4e72-a963-bdcaabfc9838" providerId="ADAL" clId="{FD272002-EE11-4A2A-BDA1-272F20B521A4}" dt="2023-02-20T21:34:29.038" v="1109" actId="26606"/>
          <ac:spMkLst>
            <pc:docMk/>
            <pc:sldMk cId="320591954" sldId="260"/>
            <ac:spMk id="12" creationId="{7E2BE7F7-CA89-4002-ACCE-A478AEA24F5E}"/>
          </ac:spMkLst>
        </pc:spChg>
        <pc:graphicFrameChg chg="mod modGraphic">
          <ac:chgData name="Franko, John" userId="6e74211e-a9f0-4e72-a963-bdcaabfc9838" providerId="ADAL" clId="{FD272002-EE11-4A2A-BDA1-272F20B521A4}" dt="2023-02-20T21:34:29.038" v="1109" actId="26606"/>
          <ac:graphicFrameMkLst>
            <pc:docMk/>
            <pc:sldMk cId="320591954" sldId="260"/>
            <ac:graphicFrameMk id="5" creationId="{440FBCE0-FE6E-119B-39CE-28EC1CC34148}"/>
          </ac:graphicFrameMkLst>
        </pc:graphicFrameChg>
      </pc:sldChg>
      <pc:sldChg chg="addSp delSp modSp mod setClrOvrMap">
        <pc:chgData name="Franko, John" userId="6e74211e-a9f0-4e72-a963-bdcaabfc9838" providerId="ADAL" clId="{FD272002-EE11-4A2A-BDA1-272F20B521A4}" dt="2023-02-20T21:34:57.284" v="1110" actId="26606"/>
        <pc:sldMkLst>
          <pc:docMk/>
          <pc:sldMk cId="493914966" sldId="261"/>
        </pc:sldMkLst>
        <pc:spChg chg="mod">
          <ac:chgData name="Franko, John" userId="6e74211e-a9f0-4e72-a963-bdcaabfc9838" providerId="ADAL" clId="{FD272002-EE11-4A2A-BDA1-272F20B521A4}" dt="2023-02-20T21:34:57.284" v="1110" actId="26606"/>
          <ac:spMkLst>
            <pc:docMk/>
            <pc:sldMk cId="493914966" sldId="261"/>
            <ac:spMk id="2" creationId="{3C7BC44C-F36F-49E1-B53B-5F1C7523B5DA}"/>
          </ac:spMkLst>
        </pc:spChg>
        <pc:spChg chg="mod">
          <ac:chgData name="Franko, John" userId="6e74211e-a9f0-4e72-a963-bdcaabfc9838" providerId="ADAL" clId="{FD272002-EE11-4A2A-BDA1-272F20B521A4}" dt="2023-02-20T21:34:57.284" v="1110" actId="26606"/>
          <ac:spMkLst>
            <pc:docMk/>
            <pc:sldMk cId="493914966" sldId="261"/>
            <ac:spMk id="3" creationId="{D3A6B8B1-4212-443E-BA91-790542877FB4}"/>
          </ac:spMkLst>
        </pc:spChg>
        <pc:spChg chg="del">
          <ac:chgData name="Franko, John" userId="6e74211e-a9f0-4e72-a963-bdcaabfc9838" providerId="ADAL" clId="{FD272002-EE11-4A2A-BDA1-272F20B521A4}" dt="2023-02-20T21:34:57.284" v="1110" actId="26606"/>
          <ac:spMkLst>
            <pc:docMk/>
            <pc:sldMk cId="493914966" sldId="261"/>
            <ac:spMk id="7175" creationId="{117AB3D3-3C9C-4DED-809A-78734805B895}"/>
          </ac:spMkLst>
        </pc:spChg>
        <pc:spChg chg="del">
          <ac:chgData name="Franko, John" userId="6e74211e-a9f0-4e72-a963-bdcaabfc9838" providerId="ADAL" clId="{FD272002-EE11-4A2A-BDA1-272F20B521A4}" dt="2023-02-20T21:34:57.284" v="1110" actId="26606"/>
          <ac:spMkLst>
            <pc:docMk/>
            <pc:sldMk cId="493914966" sldId="261"/>
            <ac:spMk id="7177" creationId="{3A9A4357-BD1D-4622-A4FE-766E6AB8DE84}"/>
          </ac:spMkLst>
        </pc:spChg>
        <pc:spChg chg="del">
          <ac:chgData name="Franko, John" userId="6e74211e-a9f0-4e72-a963-bdcaabfc9838" providerId="ADAL" clId="{FD272002-EE11-4A2A-BDA1-272F20B521A4}" dt="2023-02-20T21:34:57.284" v="1110" actId="26606"/>
          <ac:spMkLst>
            <pc:docMk/>
            <pc:sldMk cId="493914966" sldId="261"/>
            <ac:spMk id="7179" creationId="{E659831F-0D9A-4C63-9EBB-8435B85A440F}"/>
          </ac:spMkLst>
        </pc:spChg>
        <pc:spChg chg="del">
          <ac:chgData name="Franko, John" userId="6e74211e-a9f0-4e72-a963-bdcaabfc9838" providerId="ADAL" clId="{FD272002-EE11-4A2A-BDA1-272F20B521A4}" dt="2023-02-20T21:34:57.284" v="1110" actId="26606"/>
          <ac:spMkLst>
            <pc:docMk/>
            <pc:sldMk cId="493914966" sldId="261"/>
            <ac:spMk id="7181" creationId="{E6995CE5-F890-4ABA-82A2-26507CE8D2A3}"/>
          </ac:spMkLst>
        </pc:spChg>
        <pc:spChg chg="add">
          <ac:chgData name="Franko, John" userId="6e74211e-a9f0-4e72-a963-bdcaabfc9838" providerId="ADAL" clId="{FD272002-EE11-4A2A-BDA1-272F20B521A4}" dt="2023-02-20T21:34:57.284" v="1110" actId="26606"/>
          <ac:spMkLst>
            <pc:docMk/>
            <pc:sldMk cId="493914966" sldId="261"/>
            <ac:spMk id="7186" creationId="{68A4132F-DEC6-4332-A00C-A11AD4519B6C}"/>
          </ac:spMkLst>
        </pc:spChg>
        <pc:spChg chg="add">
          <ac:chgData name="Franko, John" userId="6e74211e-a9f0-4e72-a963-bdcaabfc9838" providerId="ADAL" clId="{FD272002-EE11-4A2A-BDA1-272F20B521A4}" dt="2023-02-20T21:34:57.284" v="1110" actId="26606"/>
          <ac:spMkLst>
            <pc:docMk/>
            <pc:sldMk cId="493914966" sldId="261"/>
            <ac:spMk id="7188" creationId="{64965EAE-E41A-435F-B993-07E824B6C977}"/>
          </ac:spMkLst>
        </pc:spChg>
        <pc:spChg chg="add">
          <ac:chgData name="Franko, John" userId="6e74211e-a9f0-4e72-a963-bdcaabfc9838" providerId="ADAL" clId="{FD272002-EE11-4A2A-BDA1-272F20B521A4}" dt="2023-02-20T21:34:57.284" v="1110" actId="26606"/>
          <ac:spMkLst>
            <pc:docMk/>
            <pc:sldMk cId="493914966" sldId="261"/>
            <ac:spMk id="7190" creationId="{152F8994-E6D4-4311-9548-C3607BC43645}"/>
          </ac:spMkLst>
        </pc:spChg>
        <pc:picChg chg="mod ord">
          <ac:chgData name="Franko, John" userId="6e74211e-a9f0-4e72-a963-bdcaabfc9838" providerId="ADAL" clId="{FD272002-EE11-4A2A-BDA1-272F20B521A4}" dt="2023-02-20T21:34:57.284" v="1110" actId="26606"/>
          <ac:picMkLst>
            <pc:docMk/>
            <pc:sldMk cId="493914966" sldId="261"/>
            <ac:picMk id="7170" creationId="{9DFBA99B-DCEC-4403-B6D6-5647A3C3011A}"/>
          </ac:picMkLst>
        </pc:picChg>
      </pc:sldChg>
      <pc:sldChg chg="addSp delSp modSp mod setClrOvrMap">
        <pc:chgData name="Franko, John" userId="6e74211e-a9f0-4e72-a963-bdcaabfc9838" providerId="ADAL" clId="{FD272002-EE11-4A2A-BDA1-272F20B521A4}" dt="2023-02-20T21:35:38.060" v="1112" actId="26606"/>
        <pc:sldMkLst>
          <pc:docMk/>
          <pc:sldMk cId="3870339477" sldId="262"/>
        </pc:sldMkLst>
        <pc:spChg chg="mod">
          <ac:chgData name="Franko, John" userId="6e74211e-a9f0-4e72-a963-bdcaabfc9838" providerId="ADAL" clId="{FD272002-EE11-4A2A-BDA1-272F20B521A4}" dt="2023-02-20T21:35:38.060" v="1112" actId="26606"/>
          <ac:spMkLst>
            <pc:docMk/>
            <pc:sldMk cId="3870339477" sldId="262"/>
            <ac:spMk id="2" creationId="{1E63CD22-D6A3-4A2A-8BA1-C3C5E714C40E}"/>
          </ac:spMkLst>
        </pc:spChg>
        <pc:spChg chg="mod">
          <ac:chgData name="Franko, John" userId="6e74211e-a9f0-4e72-a963-bdcaabfc9838" providerId="ADAL" clId="{FD272002-EE11-4A2A-BDA1-272F20B521A4}" dt="2023-02-20T21:35:38.060" v="1112" actId="26606"/>
          <ac:spMkLst>
            <pc:docMk/>
            <pc:sldMk cId="3870339477" sldId="262"/>
            <ac:spMk id="3" creationId="{1B874F04-F320-4368-A750-1C2B2F2B0127}"/>
          </ac:spMkLst>
        </pc:spChg>
        <pc:spChg chg="del">
          <ac:chgData name="Franko, John" userId="6e74211e-a9f0-4e72-a963-bdcaabfc9838" providerId="ADAL" clId="{FD272002-EE11-4A2A-BDA1-272F20B521A4}" dt="2023-02-20T21:35:38.060" v="1112" actId="26606"/>
          <ac:spMkLst>
            <pc:docMk/>
            <pc:sldMk cId="3870339477" sldId="262"/>
            <ac:spMk id="8212" creationId="{B6FACB3C-9069-4791-BC5C-0DB7CD19B853}"/>
          </ac:spMkLst>
        </pc:spChg>
        <pc:spChg chg="del">
          <ac:chgData name="Franko, John" userId="6e74211e-a9f0-4e72-a963-bdcaabfc9838" providerId="ADAL" clId="{FD272002-EE11-4A2A-BDA1-272F20B521A4}" dt="2023-02-20T21:35:38.060" v="1112" actId="26606"/>
          <ac:spMkLst>
            <pc:docMk/>
            <pc:sldMk cId="3870339477" sldId="262"/>
            <ac:spMk id="8214" creationId="{71F2038E-D777-4B76-81DD-DD13EE91B9DD}"/>
          </ac:spMkLst>
        </pc:spChg>
        <pc:spChg chg="add">
          <ac:chgData name="Franko, John" userId="6e74211e-a9f0-4e72-a963-bdcaabfc9838" providerId="ADAL" clId="{FD272002-EE11-4A2A-BDA1-272F20B521A4}" dt="2023-02-20T21:35:38.060" v="1112" actId="26606"/>
          <ac:spMkLst>
            <pc:docMk/>
            <pc:sldMk cId="3870339477" sldId="262"/>
            <ac:spMk id="8225" creationId="{68A4132F-DEC6-4332-A00C-A11AD4519B6C}"/>
          </ac:spMkLst>
        </pc:spChg>
        <pc:spChg chg="add">
          <ac:chgData name="Franko, John" userId="6e74211e-a9f0-4e72-a963-bdcaabfc9838" providerId="ADAL" clId="{FD272002-EE11-4A2A-BDA1-272F20B521A4}" dt="2023-02-20T21:35:38.060" v="1112" actId="26606"/>
          <ac:spMkLst>
            <pc:docMk/>
            <pc:sldMk cId="3870339477" sldId="262"/>
            <ac:spMk id="8227" creationId="{9B38642C-62C4-4E31-A5D3-BB1DD8CA3942}"/>
          </ac:spMkLst>
        </pc:spChg>
        <pc:spChg chg="add">
          <ac:chgData name="Franko, John" userId="6e74211e-a9f0-4e72-a963-bdcaabfc9838" providerId="ADAL" clId="{FD272002-EE11-4A2A-BDA1-272F20B521A4}" dt="2023-02-20T21:35:38.060" v="1112" actId="26606"/>
          <ac:spMkLst>
            <pc:docMk/>
            <pc:sldMk cId="3870339477" sldId="262"/>
            <ac:spMk id="8229" creationId="{A9F66240-8C38-4069-A5C9-2D3FCD97EDAD}"/>
          </ac:spMkLst>
        </pc:spChg>
        <pc:grpChg chg="del">
          <ac:chgData name="Franko, John" userId="6e74211e-a9f0-4e72-a963-bdcaabfc9838" providerId="ADAL" clId="{FD272002-EE11-4A2A-BDA1-272F20B521A4}" dt="2023-02-20T21:35:38.060" v="1112" actId="26606"/>
          <ac:grpSpMkLst>
            <pc:docMk/>
            <pc:sldMk cId="3870339477" sldId="262"/>
            <ac:grpSpMk id="8216" creationId="{DD354807-230F-4402-B1B9-F733A8F1F190}"/>
          </ac:grpSpMkLst>
        </pc:grpChg>
        <pc:picChg chg="mod ord">
          <ac:chgData name="Franko, John" userId="6e74211e-a9f0-4e72-a963-bdcaabfc9838" providerId="ADAL" clId="{FD272002-EE11-4A2A-BDA1-272F20B521A4}" dt="2023-02-20T21:35:38.060" v="1112" actId="26606"/>
          <ac:picMkLst>
            <pc:docMk/>
            <pc:sldMk cId="3870339477" sldId="262"/>
            <ac:picMk id="8194" creationId="{0FCE6478-9704-4B2F-9B4F-963E95C8EE1F}"/>
          </ac:picMkLst>
        </pc:picChg>
      </pc:sldChg>
      <pc:sldChg chg="addSp delSp modSp mod setClrOvrMap">
        <pc:chgData name="Franko, John" userId="6e74211e-a9f0-4e72-a963-bdcaabfc9838" providerId="ADAL" clId="{FD272002-EE11-4A2A-BDA1-272F20B521A4}" dt="2023-02-20T21:36:03.398" v="1113" actId="26606"/>
        <pc:sldMkLst>
          <pc:docMk/>
          <pc:sldMk cId="1107343272" sldId="264"/>
        </pc:sldMkLst>
        <pc:spChg chg="mod">
          <ac:chgData name="Franko, John" userId="6e74211e-a9f0-4e72-a963-bdcaabfc9838" providerId="ADAL" clId="{FD272002-EE11-4A2A-BDA1-272F20B521A4}" dt="2023-02-20T21:36:03.398" v="1113" actId="26606"/>
          <ac:spMkLst>
            <pc:docMk/>
            <pc:sldMk cId="1107343272" sldId="264"/>
            <ac:spMk id="2" creationId="{56395D08-8674-4FD5-8F14-AE3833922D87}"/>
          </ac:spMkLst>
        </pc:spChg>
        <pc:spChg chg="mod">
          <ac:chgData name="Franko, John" userId="6e74211e-a9f0-4e72-a963-bdcaabfc9838" providerId="ADAL" clId="{FD272002-EE11-4A2A-BDA1-272F20B521A4}" dt="2023-02-20T21:36:03.398" v="1113" actId="26606"/>
          <ac:spMkLst>
            <pc:docMk/>
            <pc:sldMk cId="1107343272" sldId="264"/>
            <ac:spMk id="3" creationId="{8F892C9A-5226-4F9A-9CC8-E137B64363AC}"/>
          </ac:spMkLst>
        </pc:spChg>
        <pc:spChg chg="del">
          <ac:chgData name="Franko, John" userId="6e74211e-a9f0-4e72-a963-bdcaabfc9838" providerId="ADAL" clId="{FD272002-EE11-4A2A-BDA1-272F20B521A4}" dt="2023-02-20T21:36:03.398" v="1113" actId="26606"/>
          <ac:spMkLst>
            <pc:docMk/>
            <pc:sldMk cId="1107343272" sldId="264"/>
            <ac:spMk id="1044" creationId="{201CC55D-ED54-4C5C-95E6-10947BD1103B}"/>
          </ac:spMkLst>
        </pc:spChg>
        <pc:spChg chg="del">
          <ac:chgData name="Franko, John" userId="6e74211e-a9f0-4e72-a963-bdcaabfc9838" providerId="ADAL" clId="{FD272002-EE11-4A2A-BDA1-272F20B521A4}" dt="2023-02-20T21:36:03.398" v="1113" actId="26606"/>
          <ac:spMkLst>
            <pc:docMk/>
            <pc:sldMk cId="1107343272" sldId="264"/>
            <ac:spMk id="1050" creationId="{3873B707-463F-40B0-8227-E8CC6C67EB25}"/>
          </ac:spMkLst>
        </pc:spChg>
        <pc:spChg chg="del">
          <ac:chgData name="Franko, John" userId="6e74211e-a9f0-4e72-a963-bdcaabfc9838" providerId="ADAL" clId="{FD272002-EE11-4A2A-BDA1-272F20B521A4}" dt="2023-02-20T21:36:03.398" v="1113" actId="26606"/>
          <ac:spMkLst>
            <pc:docMk/>
            <pc:sldMk cId="1107343272" sldId="264"/>
            <ac:spMk id="1052" creationId="{C13237C8-E62C-4F0D-A318-BD6FB6C2D138}"/>
          </ac:spMkLst>
        </pc:spChg>
        <pc:spChg chg="del">
          <ac:chgData name="Franko, John" userId="6e74211e-a9f0-4e72-a963-bdcaabfc9838" providerId="ADAL" clId="{FD272002-EE11-4A2A-BDA1-272F20B521A4}" dt="2023-02-20T21:36:03.398" v="1113" actId="26606"/>
          <ac:spMkLst>
            <pc:docMk/>
            <pc:sldMk cId="1107343272" sldId="264"/>
            <ac:spMk id="1054" creationId="{19C9EAEA-39D0-4B0E-A0EB-51E7B26740B1}"/>
          </ac:spMkLst>
        </pc:spChg>
        <pc:spChg chg="add">
          <ac:chgData name="Franko, John" userId="6e74211e-a9f0-4e72-a963-bdcaabfc9838" providerId="ADAL" clId="{FD272002-EE11-4A2A-BDA1-272F20B521A4}" dt="2023-02-20T21:36:03.398" v="1113" actId="26606"/>
          <ac:spMkLst>
            <pc:docMk/>
            <pc:sldMk cId="1107343272" sldId="264"/>
            <ac:spMk id="1059" creationId="{6EBF06A5-4173-45DE-87B1-0791E098A374}"/>
          </ac:spMkLst>
        </pc:spChg>
        <pc:spChg chg="add">
          <ac:chgData name="Franko, John" userId="6e74211e-a9f0-4e72-a963-bdcaabfc9838" providerId="ADAL" clId="{FD272002-EE11-4A2A-BDA1-272F20B521A4}" dt="2023-02-20T21:36:03.398" v="1113" actId="26606"/>
          <ac:spMkLst>
            <pc:docMk/>
            <pc:sldMk cId="1107343272" sldId="264"/>
            <ac:spMk id="1061" creationId="{581DAA37-DAFB-47C9-9EE7-11C030BEC838}"/>
          </ac:spMkLst>
        </pc:spChg>
        <pc:spChg chg="add">
          <ac:chgData name="Franko, John" userId="6e74211e-a9f0-4e72-a963-bdcaabfc9838" providerId="ADAL" clId="{FD272002-EE11-4A2A-BDA1-272F20B521A4}" dt="2023-02-20T21:36:03.398" v="1113" actId="26606"/>
          <ac:spMkLst>
            <pc:docMk/>
            <pc:sldMk cId="1107343272" sldId="264"/>
            <ac:spMk id="1063" creationId="{F4CBD955-7E14-485C-919F-EC1D1B9BC25C}"/>
          </ac:spMkLst>
        </pc:spChg>
        <pc:grpChg chg="del">
          <ac:chgData name="Franko, John" userId="6e74211e-a9f0-4e72-a963-bdcaabfc9838" providerId="ADAL" clId="{FD272002-EE11-4A2A-BDA1-272F20B521A4}" dt="2023-02-20T21:36:03.398" v="1113" actId="26606"/>
          <ac:grpSpMkLst>
            <pc:docMk/>
            <pc:sldMk cId="1107343272" sldId="264"/>
            <ac:grpSpMk id="1046" creationId="{1DE889C7-FAD6-4397-98E2-05D503484459}"/>
          </ac:grpSpMkLst>
        </pc:grpChg>
        <pc:picChg chg="mod ord">
          <ac:chgData name="Franko, John" userId="6e74211e-a9f0-4e72-a963-bdcaabfc9838" providerId="ADAL" clId="{FD272002-EE11-4A2A-BDA1-272F20B521A4}" dt="2023-02-20T21:36:03.398" v="1113" actId="26606"/>
          <ac:picMkLst>
            <pc:docMk/>
            <pc:sldMk cId="1107343272" sldId="264"/>
            <ac:picMk id="1026" creationId="{172EC86D-94A2-4E92-B2E1-4AFFDC4FB0C4}"/>
          </ac:picMkLst>
        </pc:picChg>
      </pc:sldChg>
      <pc:sldChg chg="addSp delSp modSp mod">
        <pc:chgData name="Franko, John" userId="6e74211e-a9f0-4e72-a963-bdcaabfc9838" providerId="ADAL" clId="{FD272002-EE11-4A2A-BDA1-272F20B521A4}" dt="2023-02-20T21:36:23.367" v="1114" actId="26606"/>
        <pc:sldMkLst>
          <pc:docMk/>
          <pc:sldMk cId="175775336" sldId="273"/>
        </pc:sldMkLst>
        <pc:spChg chg="mod">
          <ac:chgData name="Franko, John" userId="6e74211e-a9f0-4e72-a963-bdcaabfc9838" providerId="ADAL" clId="{FD272002-EE11-4A2A-BDA1-272F20B521A4}" dt="2023-02-20T21:36:23.367" v="1114" actId="26606"/>
          <ac:spMkLst>
            <pc:docMk/>
            <pc:sldMk cId="175775336" sldId="273"/>
            <ac:spMk id="2" creationId="{1E571821-A1EA-47B2-9412-48B0C4F0D51A}"/>
          </ac:spMkLst>
        </pc:spChg>
        <pc:spChg chg="mod">
          <ac:chgData name="Franko, John" userId="6e74211e-a9f0-4e72-a963-bdcaabfc9838" providerId="ADAL" clId="{FD272002-EE11-4A2A-BDA1-272F20B521A4}" dt="2023-02-20T21:36:23.367" v="1114" actId="26606"/>
          <ac:spMkLst>
            <pc:docMk/>
            <pc:sldMk cId="175775336" sldId="273"/>
            <ac:spMk id="4" creationId="{6F4E765F-C082-4662-A68F-A4A2CF18F011}"/>
          </ac:spMkLst>
        </pc:spChg>
        <pc:spChg chg="del">
          <ac:chgData name="Franko, John" userId="6e74211e-a9f0-4e72-a963-bdcaabfc9838" providerId="ADAL" clId="{FD272002-EE11-4A2A-BDA1-272F20B521A4}" dt="2023-02-20T21:36:23.367" v="1114" actId="26606"/>
          <ac:spMkLst>
            <pc:docMk/>
            <pc:sldMk cId="175775336" sldId="273"/>
            <ac:spMk id="9" creationId="{4522B21E-B2B9-4C72-9A71-C87EFD137480}"/>
          </ac:spMkLst>
        </pc:spChg>
        <pc:spChg chg="del">
          <ac:chgData name="Franko, John" userId="6e74211e-a9f0-4e72-a963-bdcaabfc9838" providerId="ADAL" clId="{FD272002-EE11-4A2A-BDA1-272F20B521A4}" dt="2023-02-20T21:36:23.367" v="1114" actId="26606"/>
          <ac:spMkLst>
            <pc:docMk/>
            <pc:sldMk cId="175775336" sldId="273"/>
            <ac:spMk id="11" creationId="{5EB7D2A2-F448-44D4-938C-DC84CBCB3B1E}"/>
          </ac:spMkLst>
        </pc:spChg>
        <pc:spChg chg="del">
          <ac:chgData name="Franko, John" userId="6e74211e-a9f0-4e72-a963-bdcaabfc9838" providerId="ADAL" clId="{FD272002-EE11-4A2A-BDA1-272F20B521A4}" dt="2023-02-20T21:36:23.367" v="1114" actId="26606"/>
          <ac:spMkLst>
            <pc:docMk/>
            <pc:sldMk cId="175775336" sldId="273"/>
            <ac:spMk id="13" creationId="{871AEA07-1E14-44B4-8E55-64EF049CD66F}"/>
          </ac:spMkLst>
        </pc:spChg>
        <pc:spChg chg="add">
          <ac:chgData name="Franko, John" userId="6e74211e-a9f0-4e72-a963-bdcaabfc9838" providerId="ADAL" clId="{FD272002-EE11-4A2A-BDA1-272F20B521A4}" dt="2023-02-20T21:36:23.367" v="1114" actId="26606"/>
          <ac:spMkLst>
            <pc:docMk/>
            <pc:sldMk cId="175775336" sldId="273"/>
            <ac:spMk id="20" creationId="{FB5B0058-AF13-4859-B429-4EDDE2A26F7F}"/>
          </ac:spMkLst>
        </pc:spChg>
        <pc:spChg chg="add">
          <ac:chgData name="Franko, John" userId="6e74211e-a9f0-4e72-a963-bdcaabfc9838" providerId="ADAL" clId="{FD272002-EE11-4A2A-BDA1-272F20B521A4}" dt="2023-02-20T21:36:23.367" v="1114" actId="26606"/>
          <ac:spMkLst>
            <pc:docMk/>
            <pc:sldMk cId="175775336" sldId="273"/>
            <ac:spMk id="22" creationId="{81BD432D-FAB3-4B5D-BF27-4DA7C75B3238}"/>
          </ac:spMkLst>
        </pc:spChg>
        <pc:cxnChg chg="del">
          <ac:chgData name="Franko, John" userId="6e74211e-a9f0-4e72-a963-bdcaabfc9838" providerId="ADAL" clId="{FD272002-EE11-4A2A-BDA1-272F20B521A4}" dt="2023-02-20T21:36:23.367" v="1114" actId="26606"/>
          <ac:cxnSpMkLst>
            <pc:docMk/>
            <pc:sldMk cId="175775336" sldId="273"/>
            <ac:cxnSpMk id="15" creationId="{F7C8EA93-3210-4C62-99E9-153C275E3A87}"/>
          </ac:cxnSpMkLst>
        </pc:cxnChg>
        <pc:cxnChg chg="add">
          <ac:chgData name="Franko, John" userId="6e74211e-a9f0-4e72-a963-bdcaabfc9838" providerId="ADAL" clId="{FD272002-EE11-4A2A-BDA1-272F20B521A4}" dt="2023-02-20T21:36:23.367" v="1114" actId="26606"/>
          <ac:cxnSpMkLst>
            <pc:docMk/>
            <pc:sldMk cId="175775336" sldId="273"/>
            <ac:cxnSpMk id="24" creationId="{E6D6B450-4278-45B8-88C7-C061710E3C7E}"/>
          </ac:cxnSpMkLst>
        </pc:cxnChg>
        <pc:cxnChg chg="add">
          <ac:chgData name="Franko, John" userId="6e74211e-a9f0-4e72-a963-bdcaabfc9838" providerId="ADAL" clId="{FD272002-EE11-4A2A-BDA1-272F20B521A4}" dt="2023-02-20T21:36:23.367" v="1114" actId="26606"/>
          <ac:cxnSpMkLst>
            <pc:docMk/>
            <pc:sldMk cId="175775336" sldId="273"/>
            <ac:cxnSpMk id="26" creationId="{74234A4C-A256-4139-A5F4-27078F0D6796}"/>
          </ac:cxnSpMkLst>
        </pc:cxnChg>
      </pc:sldChg>
      <pc:sldChg chg="addSp delSp modSp mod setClrOvrMap">
        <pc:chgData name="Franko, John" userId="6e74211e-a9f0-4e72-a963-bdcaabfc9838" providerId="ADAL" clId="{FD272002-EE11-4A2A-BDA1-272F20B521A4}" dt="2023-02-20T21:38:09.496" v="1117" actId="26606"/>
        <pc:sldMkLst>
          <pc:docMk/>
          <pc:sldMk cId="58376514" sldId="275"/>
        </pc:sldMkLst>
        <pc:spChg chg="mod">
          <ac:chgData name="Franko, John" userId="6e74211e-a9f0-4e72-a963-bdcaabfc9838" providerId="ADAL" clId="{FD272002-EE11-4A2A-BDA1-272F20B521A4}" dt="2023-02-20T21:38:09.496" v="1117" actId="26606"/>
          <ac:spMkLst>
            <pc:docMk/>
            <pc:sldMk cId="58376514" sldId="275"/>
            <ac:spMk id="2" creationId="{123F1156-C9BB-425A-8645-71CA2C8314E7}"/>
          </ac:spMkLst>
        </pc:spChg>
        <pc:spChg chg="mod">
          <ac:chgData name="Franko, John" userId="6e74211e-a9f0-4e72-a963-bdcaabfc9838" providerId="ADAL" clId="{FD272002-EE11-4A2A-BDA1-272F20B521A4}" dt="2023-02-20T21:38:09.496" v="1117" actId="26606"/>
          <ac:spMkLst>
            <pc:docMk/>
            <pc:sldMk cId="58376514" sldId="275"/>
            <ac:spMk id="3" creationId="{45513F46-31A4-4D53-B55B-FA278653B3E8}"/>
          </ac:spMkLst>
        </pc:spChg>
        <pc:spChg chg="add del">
          <ac:chgData name="Franko, John" userId="6e74211e-a9f0-4e72-a963-bdcaabfc9838" providerId="ADAL" clId="{FD272002-EE11-4A2A-BDA1-272F20B521A4}" dt="2023-02-20T21:38:09.496" v="1117" actId="26606"/>
          <ac:spMkLst>
            <pc:docMk/>
            <pc:sldMk cId="58376514" sldId="275"/>
            <ac:spMk id="26" creationId="{28D31E1B-0407-4223-9642-0B642CBF57D9}"/>
          </ac:spMkLst>
        </pc:spChg>
        <pc:spChg chg="add del">
          <ac:chgData name="Franko, John" userId="6e74211e-a9f0-4e72-a963-bdcaabfc9838" providerId="ADAL" clId="{FD272002-EE11-4A2A-BDA1-272F20B521A4}" dt="2023-02-20T21:38:09.496" v="1117" actId="26606"/>
          <ac:spMkLst>
            <pc:docMk/>
            <pc:sldMk cId="58376514" sldId="275"/>
            <ac:spMk id="33" creationId="{D5B0017B-2ECA-49AF-B397-DC140825DF8D}"/>
          </ac:spMkLst>
        </pc:spChg>
        <pc:spChg chg="add del">
          <ac:chgData name="Franko, John" userId="6e74211e-a9f0-4e72-a963-bdcaabfc9838" providerId="ADAL" clId="{FD272002-EE11-4A2A-BDA1-272F20B521A4}" dt="2023-02-20T21:38:09.496" v="1117" actId="26606"/>
          <ac:spMkLst>
            <pc:docMk/>
            <pc:sldMk cId="58376514" sldId="275"/>
            <ac:spMk id="35" creationId="{70E96339-907C-46C3-99AC-31179B6F0EBD}"/>
          </ac:spMkLst>
        </pc:spChg>
        <pc:spChg chg="add del">
          <ac:chgData name="Franko, John" userId="6e74211e-a9f0-4e72-a963-bdcaabfc9838" providerId="ADAL" clId="{FD272002-EE11-4A2A-BDA1-272F20B521A4}" dt="2023-02-20T21:38:09.496" v="1116" actId="26606"/>
          <ac:spMkLst>
            <pc:docMk/>
            <pc:sldMk cId="58376514" sldId="275"/>
            <ac:spMk id="42" creationId="{E8A8EAB8-D2FF-444D-B34B-7D32F106AD0E}"/>
          </ac:spMkLst>
        </pc:spChg>
        <pc:grpChg chg="add del">
          <ac:chgData name="Franko, John" userId="6e74211e-a9f0-4e72-a963-bdcaabfc9838" providerId="ADAL" clId="{FD272002-EE11-4A2A-BDA1-272F20B521A4}" dt="2023-02-20T21:38:09.496" v="1117" actId="26606"/>
          <ac:grpSpMkLst>
            <pc:docMk/>
            <pc:sldMk cId="58376514" sldId="275"/>
            <ac:grpSpMk id="28" creationId="{AE1C45F0-260A-458C-96ED-C1F6D2151219}"/>
          </ac:grpSpMkLst>
        </pc:grpChg>
        <pc:picChg chg="mod">
          <ac:chgData name="Franko, John" userId="6e74211e-a9f0-4e72-a963-bdcaabfc9838" providerId="ADAL" clId="{FD272002-EE11-4A2A-BDA1-272F20B521A4}" dt="2023-02-20T21:38:09.496" v="1117" actId="26606"/>
          <ac:picMkLst>
            <pc:docMk/>
            <pc:sldMk cId="58376514" sldId="275"/>
            <ac:picMk id="6" creationId="{B7A1D464-E764-498B-BBF2-8B976E48F046}"/>
          </ac:picMkLst>
        </pc:picChg>
        <pc:cxnChg chg="add del">
          <ac:chgData name="Franko, John" userId="6e74211e-a9f0-4e72-a963-bdcaabfc9838" providerId="ADAL" clId="{FD272002-EE11-4A2A-BDA1-272F20B521A4}" dt="2023-02-20T21:38:09.496" v="1117" actId="26606"/>
          <ac:cxnSpMkLst>
            <pc:docMk/>
            <pc:sldMk cId="58376514" sldId="275"/>
            <ac:cxnSpMk id="37" creationId="{6CF1BAF6-AD41-4082-B212-8A1F9A2E8779}"/>
          </ac:cxnSpMkLst>
        </pc:cxnChg>
        <pc:cxnChg chg="add del">
          <ac:chgData name="Franko, John" userId="6e74211e-a9f0-4e72-a963-bdcaabfc9838" providerId="ADAL" clId="{FD272002-EE11-4A2A-BDA1-272F20B521A4}" dt="2023-02-20T21:38:09.496" v="1116" actId="26606"/>
          <ac:cxnSpMkLst>
            <pc:docMk/>
            <pc:sldMk cId="58376514" sldId="275"/>
            <ac:cxnSpMk id="44" creationId="{EEA38897-7BA3-4408-8083-3235339C4A60}"/>
          </ac:cxnSpMkLst>
        </pc:cxnChg>
        <pc:cxnChg chg="add del">
          <ac:chgData name="Franko, John" userId="6e74211e-a9f0-4e72-a963-bdcaabfc9838" providerId="ADAL" clId="{FD272002-EE11-4A2A-BDA1-272F20B521A4}" dt="2023-02-20T21:38:09.496" v="1116" actId="26606"/>
          <ac:cxnSpMkLst>
            <pc:docMk/>
            <pc:sldMk cId="58376514" sldId="275"/>
            <ac:cxnSpMk id="46" creationId="{F11AD06B-AB20-4097-8606-5DA00DBACE88}"/>
          </ac:cxnSpMkLst>
        </pc:cxnChg>
      </pc:sldChg>
      <pc:sldChg chg="addSp delSp modSp mod setClrOvrMap">
        <pc:chgData name="Franko, John" userId="6e74211e-a9f0-4e72-a963-bdcaabfc9838" providerId="ADAL" clId="{FD272002-EE11-4A2A-BDA1-272F20B521A4}" dt="2023-02-20T21:38:50.001" v="1119" actId="26606"/>
        <pc:sldMkLst>
          <pc:docMk/>
          <pc:sldMk cId="3703482475" sldId="276"/>
        </pc:sldMkLst>
        <pc:spChg chg="mod">
          <ac:chgData name="Franko, John" userId="6e74211e-a9f0-4e72-a963-bdcaabfc9838" providerId="ADAL" clId="{FD272002-EE11-4A2A-BDA1-272F20B521A4}" dt="2023-02-20T21:38:50.001" v="1119" actId="26606"/>
          <ac:spMkLst>
            <pc:docMk/>
            <pc:sldMk cId="3703482475" sldId="276"/>
            <ac:spMk id="5" creationId="{9FB5779B-EDCF-46B6-A5E3-4BAD4D293414}"/>
          </ac:spMkLst>
        </pc:spChg>
        <pc:spChg chg="mod">
          <ac:chgData name="Franko, John" userId="6e74211e-a9f0-4e72-a963-bdcaabfc9838" providerId="ADAL" clId="{FD272002-EE11-4A2A-BDA1-272F20B521A4}" dt="2023-02-20T21:38:50.001" v="1119" actId="26606"/>
          <ac:spMkLst>
            <pc:docMk/>
            <pc:sldMk cId="3703482475" sldId="276"/>
            <ac:spMk id="6" creationId="{0A48D4C6-30D2-4306-A557-66A51884C015}"/>
          </ac:spMkLst>
        </pc:spChg>
        <pc:spChg chg="del">
          <ac:chgData name="Franko, John" userId="6e74211e-a9f0-4e72-a963-bdcaabfc9838" providerId="ADAL" clId="{FD272002-EE11-4A2A-BDA1-272F20B521A4}" dt="2023-02-20T21:38:50.001" v="1119" actId="26606"/>
          <ac:spMkLst>
            <pc:docMk/>
            <pc:sldMk cId="3703482475" sldId="276"/>
            <ac:spMk id="4103" creationId="{B6FACB3C-9069-4791-BC5C-0DB7CD19B853}"/>
          </ac:spMkLst>
        </pc:spChg>
        <pc:spChg chg="del">
          <ac:chgData name="Franko, John" userId="6e74211e-a9f0-4e72-a963-bdcaabfc9838" providerId="ADAL" clId="{FD272002-EE11-4A2A-BDA1-272F20B521A4}" dt="2023-02-20T21:38:50.001" v="1119" actId="26606"/>
          <ac:spMkLst>
            <pc:docMk/>
            <pc:sldMk cId="3703482475" sldId="276"/>
            <ac:spMk id="4105" creationId="{71F2038E-D777-4B76-81DD-DD13EE91B9DD}"/>
          </ac:spMkLst>
        </pc:spChg>
        <pc:spChg chg="add">
          <ac:chgData name="Franko, John" userId="6e74211e-a9f0-4e72-a963-bdcaabfc9838" providerId="ADAL" clId="{FD272002-EE11-4A2A-BDA1-272F20B521A4}" dt="2023-02-20T21:38:50.001" v="1119" actId="26606"/>
          <ac:spMkLst>
            <pc:docMk/>
            <pc:sldMk cId="3703482475" sldId="276"/>
            <ac:spMk id="4116" creationId="{889FFB6D-03D3-44AC-BBAA-FA8A286C95A7}"/>
          </ac:spMkLst>
        </pc:spChg>
        <pc:grpChg chg="del">
          <ac:chgData name="Franko, John" userId="6e74211e-a9f0-4e72-a963-bdcaabfc9838" providerId="ADAL" clId="{FD272002-EE11-4A2A-BDA1-272F20B521A4}" dt="2023-02-20T21:38:50.001" v="1119" actId="26606"/>
          <ac:grpSpMkLst>
            <pc:docMk/>
            <pc:sldMk cId="3703482475" sldId="276"/>
            <ac:grpSpMk id="4107" creationId="{DD354807-230F-4402-B1B9-F733A8F1F190}"/>
          </ac:grpSpMkLst>
        </pc:grpChg>
        <pc:picChg chg="mod">
          <ac:chgData name="Franko, John" userId="6e74211e-a9f0-4e72-a963-bdcaabfc9838" providerId="ADAL" clId="{FD272002-EE11-4A2A-BDA1-272F20B521A4}" dt="2023-02-20T21:38:50.001" v="1119" actId="26606"/>
          <ac:picMkLst>
            <pc:docMk/>
            <pc:sldMk cId="3703482475" sldId="276"/>
            <ac:picMk id="4098" creationId="{1DE68108-A20A-462C-8376-2D4D1313F0FA}"/>
          </ac:picMkLst>
        </pc:picChg>
      </pc:sldChg>
      <pc:sldChg chg="addSp delSp modSp mod">
        <pc:chgData name="Franko, John" userId="6e74211e-a9f0-4e72-a963-bdcaabfc9838" providerId="ADAL" clId="{FD272002-EE11-4A2A-BDA1-272F20B521A4}" dt="2023-02-20T20:31:13.094" v="4" actId="26606"/>
        <pc:sldMkLst>
          <pc:docMk/>
          <pc:sldMk cId="2973242606" sldId="279"/>
        </pc:sldMkLst>
        <pc:spChg chg="ord">
          <ac:chgData name="Franko, John" userId="6e74211e-a9f0-4e72-a963-bdcaabfc9838" providerId="ADAL" clId="{FD272002-EE11-4A2A-BDA1-272F20B521A4}" dt="2023-02-20T20:31:13.094" v="4" actId="26606"/>
          <ac:spMkLst>
            <pc:docMk/>
            <pc:sldMk cId="2973242606" sldId="279"/>
            <ac:spMk id="2" creationId="{0BA03DF6-E7D4-4F5F-82E4-12176E6AB9DB}"/>
          </ac:spMkLst>
        </pc:spChg>
        <pc:spChg chg="add del mod">
          <ac:chgData name="Franko, John" userId="6e74211e-a9f0-4e72-a963-bdcaabfc9838" providerId="ADAL" clId="{FD272002-EE11-4A2A-BDA1-272F20B521A4}" dt="2023-02-20T20:31:06.192" v="2"/>
          <ac:spMkLst>
            <pc:docMk/>
            <pc:sldMk cId="2973242606" sldId="279"/>
            <ac:spMk id="4" creationId="{6F0AF269-1261-4032-AB9B-36C4312DF566}"/>
          </ac:spMkLst>
        </pc:spChg>
        <pc:spChg chg="del">
          <ac:chgData name="Franko, John" userId="6e74211e-a9f0-4e72-a963-bdcaabfc9838" providerId="ADAL" clId="{FD272002-EE11-4A2A-BDA1-272F20B521A4}" dt="2023-02-20T20:31:13.094" v="4" actId="26606"/>
          <ac:spMkLst>
            <pc:docMk/>
            <pc:sldMk cId="2973242606" sldId="279"/>
            <ac:spMk id="1031" creationId="{9203DE33-2CD4-4CA8-9AF3-37C3B65133B0}"/>
          </ac:spMkLst>
        </pc:spChg>
        <pc:spChg chg="del">
          <ac:chgData name="Franko, John" userId="6e74211e-a9f0-4e72-a963-bdcaabfc9838" providerId="ADAL" clId="{FD272002-EE11-4A2A-BDA1-272F20B521A4}" dt="2023-02-20T20:31:13.094" v="4" actId="26606"/>
          <ac:spMkLst>
            <pc:docMk/>
            <pc:sldMk cId="2973242606" sldId="279"/>
            <ac:spMk id="1033" creationId="{0AF57B88-1D4C-41FA-A761-EC1DD10C35CB}"/>
          </ac:spMkLst>
        </pc:spChg>
        <pc:spChg chg="del">
          <ac:chgData name="Franko, John" userId="6e74211e-a9f0-4e72-a963-bdcaabfc9838" providerId="ADAL" clId="{FD272002-EE11-4A2A-BDA1-272F20B521A4}" dt="2023-02-20T20:31:13.094" v="4" actId="26606"/>
          <ac:spMkLst>
            <pc:docMk/>
            <pc:sldMk cId="2973242606" sldId="279"/>
            <ac:spMk id="1035" creationId="{D2548F45-5164-4ABB-8212-7F293FDED8D4}"/>
          </ac:spMkLst>
        </pc:spChg>
        <pc:spChg chg="del">
          <ac:chgData name="Franko, John" userId="6e74211e-a9f0-4e72-a963-bdcaabfc9838" providerId="ADAL" clId="{FD272002-EE11-4A2A-BDA1-272F20B521A4}" dt="2023-02-20T20:31:13.094" v="4" actId="26606"/>
          <ac:spMkLst>
            <pc:docMk/>
            <pc:sldMk cId="2973242606" sldId="279"/>
            <ac:spMk id="1037" creationId="{5E81CCFB-7BEF-4186-86FB-D09450B4D02D}"/>
          </ac:spMkLst>
        </pc:spChg>
        <pc:spChg chg="add">
          <ac:chgData name="Franko, John" userId="6e74211e-a9f0-4e72-a963-bdcaabfc9838" providerId="ADAL" clId="{FD272002-EE11-4A2A-BDA1-272F20B521A4}" dt="2023-02-20T20:31:13.094" v="4" actId="26606"/>
          <ac:spMkLst>
            <pc:docMk/>
            <pc:sldMk cId="2973242606" sldId="279"/>
            <ac:spMk id="1042" creationId="{9203DE33-2CD4-4CA8-9AF3-37C3B65133B0}"/>
          </ac:spMkLst>
        </pc:spChg>
        <pc:spChg chg="add">
          <ac:chgData name="Franko, John" userId="6e74211e-a9f0-4e72-a963-bdcaabfc9838" providerId="ADAL" clId="{FD272002-EE11-4A2A-BDA1-272F20B521A4}" dt="2023-02-20T20:31:13.094" v="4" actId="26606"/>
          <ac:spMkLst>
            <pc:docMk/>
            <pc:sldMk cId="2973242606" sldId="279"/>
            <ac:spMk id="1044" creationId="{0AF57B88-1D4C-41FA-A761-EC1DD10C35CB}"/>
          </ac:spMkLst>
        </pc:spChg>
        <pc:spChg chg="add">
          <ac:chgData name="Franko, John" userId="6e74211e-a9f0-4e72-a963-bdcaabfc9838" providerId="ADAL" clId="{FD272002-EE11-4A2A-BDA1-272F20B521A4}" dt="2023-02-20T20:31:13.094" v="4" actId="26606"/>
          <ac:spMkLst>
            <pc:docMk/>
            <pc:sldMk cId="2973242606" sldId="279"/>
            <ac:spMk id="1046" creationId="{D2548F45-5164-4ABB-8212-7F293FDED8D4}"/>
          </ac:spMkLst>
        </pc:spChg>
        <pc:spChg chg="add">
          <ac:chgData name="Franko, John" userId="6e74211e-a9f0-4e72-a963-bdcaabfc9838" providerId="ADAL" clId="{FD272002-EE11-4A2A-BDA1-272F20B521A4}" dt="2023-02-20T20:31:13.094" v="4" actId="26606"/>
          <ac:spMkLst>
            <pc:docMk/>
            <pc:sldMk cId="2973242606" sldId="279"/>
            <ac:spMk id="1048" creationId="{5E81CCFB-7BEF-4186-86FB-D09450B4D02D}"/>
          </ac:spMkLst>
        </pc:spChg>
        <pc:picChg chg="del">
          <ac:chgData name="Franko, John" userId="6e74211e-a9f0-4e72-a963-bdcaabfc9838" providerId="ADAL" clId="{FD272002-EE11-4A2A-BDA1-272F20B521A4}" dt="2023-02-20T20:30:44.303" v="1" actId="21"/>
          <ac:picMkLst>
            <pc:docMk/>
            <pc:sldMk cId="2973242606" sldId="279"/>
            <ac:picMk id="1026" creationId="{3AC0C6F0-B5F4-43EE-BC17-D6CB89C6B849}"/>
          </ac:picMkLst>
        </pc:picChg>
        <pc:picChg chg="add mod">
          <ac:chgData name="Franko, John" userId="6e74211e-a9f0-4e72-a963-bdcaabfc9838" providerId="ADAL" clId="{FD272002-EE11-4A2A-BDA1-272F20B521A4}" dt="2023-02-20T20:31:13.094" v="4" actId="26606"/>
          <ac:picMkLst>
            <pc:docMk/>
            <pc:sldMk cId="2973242606" sldId="279"/>
            <ac:picMk id="1028" creationId="{7C0E6C5A-C9F1-4CB6-8C8B-AEFCEFDA63A1}"/>
          </ac:picMkLst>
        </pc:picChg>
      </pc:sldChg>
      <pc:sldChg chg="addSp delSp modSp new add del mod setBg setClrOvrMap">
        <pc:chgData name="Franko, John" userId="6e74211e-a9f0-4e72-a963-bdcaabfc9838" providerId="ADAL" clId="{FD272002-EE11-4A2A-BDA1-272F20B521A4}" dt="2023-02-20T21:44:10.269" v="1317" actId="255"/>
        <pc:sldMkLst>
          <pc:docMk/>
          <pc:sldMk cId="898213582" sldId="281"/>
        </pc:sldMkLst>
        <pc:spChg chg="mod ord">
          <ac:chgData name="Franko, John" userId="6e74211e-a9f0-4e72-a963-bdcaabfc9838" providerId="ADAL" clId="{FD272002-EE11-4A2A-BDA1-272F20B521A4}" dt="2023-02-20T21:43:53.199" v="1316" actId="26606"/>
          <ac:spMkLst>
            <pc:docMk/>
            <pc:sldMk cId="898213582" sldId="281"/>
            <ac:spMk id="2" creationId="{0C538337-0658-4CD2-91FC-144DA6F0FE7C}"/>
          </ac:spMkLst>
        </pc:spChg>
        <pc:spChg chg="del">
          <ac:chgData name="Franko, John" userId="6e74211e-a9f0-4e72-a963-bdcaabfc9838" providerId="ADAL" clId="{FD272002-EE11-4A2A-BDA1-272F20B521A4}" dt="2023-02-20T20:34:51.577" v="5"/>
          <ac:spMkLst>
            <pc:docMk/>
            <pc:sldMk cId="898213582" sldId="281"/>
            <ac:spMk id="3" creationId="{F03A414D-BDD2-497F-BFCE-DD811A46DAB0}"/>
          </ac:spMkLst>
        </pc:spChg>
        <pc:spChg chg="add mod">
          <ac:chgData name="Franko, John" userId="6e74211e-a9f0-4e72-a963-bdcaabfc9838" providerId="ADAL" clId="{FD272002-EE11-4A2A-BDA1-272F20B521A4}" dt="2023-02-20T21:44:10.269" v="1317" actId="255"/>
          <ac:spMkLst>
            <pc:docMk/>
            <pc:sldMk cId="898213582" sldId="281"/>
            <ac:spMk id="3078" creationId="{BC59E4DB-42EA-FE21-8392-01D9E6C171DC}"/>
          </ac:spMkLst>
        </pc:spChg>
        <pc:spChg chg="add del">
          <ac:chgData name="Franko, John" userId="6e74211e-a9f0-4e72-a963-bdcaabfc9838" providerId="ADAL" clId="{FD272002-EE11-4A2A-BDA1-272F20B521A4}" dt="2023-02-20T21:43:53.199" v="1316" actId="26606"/>
          <ac:spMkLst>
            <pc:docMk/>
            <pc:sldMk cId="898213582" sldId="281"/>
            <ac:spMk id="3081" creationId="{3AFE8227-C443-417B-BA91-520EB1EF4559}"/>
          </ac:spMkLst>
        </pc:spChg>
        <pc:spChg chg="add del">
          <ac:chgData name="Franko, John" userId="6e74211e-a9f0-4e72-a963-bdcaabfc9838" providerId="ADAL" clId="{FD272002-EE11-4A2A-BDA1-272F20B521A4}" dt="2023-02-20T21:43:53.199" v="1316" actId="26606"/>
          <ac:spMkLst>
            <pc:docMk/>
            <pc:sldMk cId="898213582" sldId="281"/>
            <ac:spMk id="3083" creationId="{907741FC-B544-4A6E-B831-6789D042333D}"/>
          </ac:spMkLst>
        </pc:spChg>
        <pc:spChg chg="add del">
          <ac:chgData name="Franko, John" userId="6e74211e-a9f0-4e72-a963-bdcaabfc9838" providerId="ADAL" clId="{FD272002-EE11-4A2A-BDA1-272F20B521A4}" dt="2023-02-20T21:43:53.199" v="1316" actId="26606"/>
          <ac:spMkLst>
            <pc:docMk/>
            <pc:sldMk cId="898213582" sldId="281"/>
            <ac:spMk id="3085" creationId="{3F0BE7ED-7814-4273-B18A-F26CC0380380}"/>
          </ac:spMkLst>
        </pc:spChg>
        <pc:spChg chg="add">
          <ac:chgData name="Franko, John" userId="6e74211e-a9f0-4e72-a963-bdcaabfc9838" providerId="ADAL" clId="{FD272002-EE11-4A2A-BDA1-272F20B521A4}" dt="2023-02-20T21:43:53.199" v="1316" actId="26606"/>
          <ac:spMkLst>
            <pc:docMk/>
            <pc:sldMk cId="898213582" sldId="281"/>
            <ac:spMk id="3090" creationId="{9AA72BD9-2C5A-4EDC-931F-5AA08EACA0F3}"/>
          </ac:spMkLst>
        </pc:spChg>
        <pc:spChg chg="add">
          <ac:chgData name="Franko, John" userId="6e74211e-a9f0-4e72-a963-bdcaabfc9838" providerId="ADAL" clId="{FD272002-EE11-4A2A-BDA1-272F20B521A4}" dt="2023-02-20T21:43:53.199" v="1316" actId="26606"/>
          <ac:spMkLst>
            <pc:docMk/>
            <pc:sldMk cId="898213582" sldId="281"/>
            <ac:spMk id="3092" creationId="{DD3981AC-7B61-4947-BCF3-F7AA7FA385B9}"/>
          </ac:spMkLst>
        </pc:spChg>
        <pc:spChg chg="add">
          <ac:chgData name="Franko, John" userId="6e74211e-a9f0-4e72-a963-bdcaabfc9838" providerId="ADAL" clId="{FD272002-EE11-4A2A-BDA1-272F20B521A4}" dt="2023-02-20T21:43:53.199" v="1316" actId="26606"/>
          <ac:spMkLst>
            <pc:docMk/>
            <pc:sldMk cId="898213582" sldId="281"/>
            <ac:spMk id="3094" creationId="{55D4142C-5077-457F-A6AD-3FECFDB39685}"/>
          </ac:spMkLst>
        </pc:spChg>
        <pc:spChg chg="add">
          <ac:chgData name="Franko, John" userId="6e74211e-a9f0-4e72-a963-bdcaabfc9838" providerId="ADAL" clId="{FD272002-EE11-4A2A-BDA1-272F20B521A4}" dt="2023-02-20T21:43:53.199" v="1316" actId="26606"/>
          <ac:spMkLst>
            <pc:docMk/>
            <pc:sldMk cId="898213582" sldId="281"/>
            <ac:spMk id="3096" creationId="{7A5F0580-5EE9-419F-96EE-B6529EF6E7D0}"/>
          </ac:spMkLst>
        </pc:spChg>
        <pc:picChg chg="add mod">
          <ac:chgData name="Franko, John" userId="6e74211e-a9f0-4e72-a963-bdcaabfc9838" providerId="ADAL" clId="{FD272002-EE11-4A2A-BDA1-272F20B521A4}" dt="2023-02-20T21:43:53.199" v="1316" actId="26606"/>
          <ac:picMkLst>
            <pc:docMk/>
            <pc:sldMk cId="898213582" sldId="281"/>
            <ac:picMk id="3074" creationId="{D62D2888-200F-4D00-BCF0-84624D971677}"/>
          </ac:picMkLst>
        </pc:picChg>
      </pc:sldChg>
      <pc:sldChg chg="addSp delSp modSp new mod setBg modClrScheme setClrOvrMap chgLayout">
        <pc:chgData name="Franko, John" userId="6e74211e-a9f0-4e72-a963-bdcaabfc9838" providerId="ADAL" clId="{FD272002-EE11-4A2A-BDA1-272F20B521A4}" dt="2023-02-20T21:08:36.157" v="864" actId="20577"/>
        <pc:sldMkLst>
          <pc:docMk/>
          <pc:sldMk cId="2826127352" sldId="282"/>
        </pc:sldMkLst>
        <pc:spChg chg="mod ord">
          <ac:chgData name="Franko, John" userId="6e74211e-a9f0-4e72-a963-bdcaabfc9838" providerId="ADAL" clId="{FD272002-EE11-4A2A-BDA1-272F20B521A4}" dt="2023-02-20T21:08:12.649" v="838" actId="26606"/>
          <ac:spMkLst>
            <pc:docMk/>
            <pc:sldMk cId="2826127352" sldId="282"/>
            <ac:spMk id="2" creationId="{B6A84236-CE43-41B0-A3AF-80FD17182CDE}"/>
          </ac:spMkLst>
        </pc:spChg>
        <pc:spChg chg="mod ord">
          <ac:chgData name="Franko, John" userId="6e74211e-a9f0-4e72-a963-bdcaabfc9838" providerId="ADAL" clId="{FD272002-EE11-4A2A-BDA1-272F20B521A4}" dt="2023-02-20T21:08:36.157" v="864" actId="20577"/>
          <ac:spMkLst>
            <pc:docMk/>
            <pc:sldMk cId="2826127352" sldId="282"/>
            <ac:spMk id="3" creationId="{52996148-0A13-4CB1-9DA1-847AB9D510E4}"/>
          </ac:spMkLst>
        </pc:spChg>
        <pc:spChg chg="add del mod ord">
          <ac:chgData name="Franko, John" userId="6e74211e-a9f0-4e72-a963-bdcaabfc9838" providerId="ADAL" clId="{FD272002-EE11-4A2A-BDA1-272F20B521A4}" dt="2023-02-20T21:05:37.410" v="823"/>
          <ac:spMkLst>
            <pc:docMk/>
            <pc:sldMk cId="2826127352" sldId="282"/>
            <ac:spMk id="4" creationId="{A279D4D2-463E-4790-8DCD-6AAD3D66E0A1}"/>
          </ac:spMkLst>
        </pc:spChg>
        <pc:spChg chg="add mod">
          <ac:chgData name="Franko, John" userId="6e74211e-a9f0-4e72-a963-bdcaabfc9838" providerId="ADAL" clId="{FD272002-EE11-4A2A-BDA1-272F20B521A4}" dt="2023-02-20T21:04:39.666" v="822" actId="571"/>
          <ac:spMkLst>
            <pc:docMk/>
            <pc:sldMk cId="2826127352" sldId="282"/>
            <ac:spMk id="5" creationId="{DBE8E869-62BD-402E-BF5B-81EF4B5F6B38}"/>
          </ac:spMkLst>
        </pc:spChg>
        <pc:spChg chg="add">
          <ac:chgData name="Franko, John" userId="6e74211e-a9f0-4e72-a963-bdcaabfc9838" providerId="ADAL" clId="{FD272002-EE11-4A2A-BDA1-272F20B521A4}" dt="2023-02-20T21:08:12.649" v="838" actId="26606"/>
          <ac:spMkLst>
            <pc:docMk/>
            <pc:sldMk cId="2826127352" sldId="282"/>
            <ac:spMk id="4107" creationId="{8F23F8A3-8FD7-4779-8323-FDC26BE99889}"/>
          </ac:spMkLst>
        </pc:spChg>
        <pc:spChg chg="add">
          <ac:chgData name="Franko, John" userId="6e74211e-a9f0-4e72-a963-bdcaabfc9838" providerId="ADAL" clId="{FD272002-EE11-4A2A-BDA1-272F20B521A4}" dt="2023-02-20T21:08:12.649" v="838" actId="26606"/>
          <ac:spMkLst>
            <pc:docMk/>
            <pc:sldMk cId="2826127352" sldId="282"/>
            <ac:spMk id="4109" creationId="{F605C4CC-A25C-416F-8333-7CB7DC97D870}"/>
          </ac:spMkLst>
        </pc:spChg>
        <pc:picChg chg="add del mod">
          <ac:chgData name="Franko, John" userId="6e74211e-a9f0-4e72-a963-bdcaabfc9838" providerId="ADAL" clId="{FD272002-EE11-4A2A-BDA1-272F20B521A4}" dt="2023-02-20T21:04:38.702" v="821"/>
          <ac:picMkLst>
            <pc:docMk/>
            <pc:sldMk cId="2826127352" sldId="282"/>
            <ac:picMk id="4098" creationId="{254B98E2-1C09-4668-9FF2-2E5C7FFE2E6B}"/>
          </ac:picMkLst>
        </pc:picChg>
        <pc:picChg chg="add mod">
          <ac:chgData name="Franko, John" userId="6e74211e-a9f0-4e72-a963-bdcaabfc9838" providerId="ADAL" clId="{FD272002-EE11-4A2A-BDA1-272F20B521A4}" dt="2023-02-20T21:08:12.649" v="838" actId="26606"/>
          <ac:picMkLst>
            <pc:docMk/>
            <pc:sldMk cId="2826127352" sldId="282"/>
            <ac:picMk id="4100" creationId="{D5DD4BFE-E417-4213-97C4-95F3AAB6285A}"/>
          </ac:picMkLst>
        </pc:picChg>
        <pc:picChg chg="add mod">
          <ac:chgData name="Franko, John" userId="6e74211e-a9f0-4e72-a963-bdcaabfc9838" providerId="ADAL" clId="{FD272002-EE11-4A2A-BDA1-272F20B521A4}" dt="2023-02-20T21:08:12.649" v="838" actId="26606"/>
          <ac:picMkLst>
            <pc:docMk/>
            <pc:sldMk cId="2826127352" sldId="282"/>
            <ac:picMk id="4102" creationId="{87D59CA5-FF86-4A00-B141-F7A7F5BDE9AE}"/>
          </ac:picMkLst>
        </pc:picChg>
      </pc:sldChg>
      <pc:sldChg chg="addSp delSp modSp new mod setBg modClrScheme chgLayout">
        <pc:chgData name="Franko, John" userId="6e74211e-a9f0-4e72-a963-bdcaabfc9838" providerId="ADAL" clId="{FD272002-EE11-4A2A-BDA1-272F20B521A4}" dt="2023-02-20T21:33:12.498" v="1107" actId="113"/>
        <pc:sldMkLst>
          <pc:docMk/>
          <pc:sldMk cId="3447764958" sldId="283"/>
        </pc:sldMkLst>
        <pc:spChg chg="mod ord">
          <ac:chgData name="Franko, John" userId="6e74211e-a9f0-4e72-a963-bdcaabfc9838" providerId="ADAL" clId="{FD272002-EE11-4A2A-BDA1-272F20B521A4}" dt="2023-02-20T21:32:24.417" v="1100" actId="26606"/>
          <ac:spMkLst>
            <pc:docMk/>
            <pc:sldMk cId="3447764958" sldId="283"/>
            <ac:spMk id="2" creationId="{FF561A02-99A9-44E5-B13C-EAD5BE4C9137}"/>
          </ac:spMkLst>
        </pc:spChg>
        <pc:spChg chg="mod ord">
          <ac:chgData name="Franko, John" userId="6e74211e-a9f0-4e72-a963-bdcaabfc9838" providerId="ADAL" clId="{FD272002-EE11-4A2A-BDA1-272F20B521A4}" dt="2023-02-20T21:33:12.498" v="1107" actId="113"/>
          <ac:spMkLst>
            <pc:docMk/>
            <pc:sldMk cId="3447764958" sldId="283"/>
            <ac:spMk id="3" creationId="{0B6FBA67-4DB3-4E0F-A100-3004071DAC9B}"/>
          </ac:spMkLst>
        </pc:spChg>
        <pc:spChg chg="add del mod ord">
          <ac:chgData name="Franko, John" userId="6e74211e-a9f0-4e72-a963-bdcaabfc9838" providerId="ADAL" clId="{FD272002-EE11-4A2A-BDA1-272F20B521A4}" dt="2023-02-20T21:30:25.290" v="1090"/>
          <ac:spMkLst>
            <pc:docMk/>
            <pc:sldMk cId="3447764958" sldId="283"/>
            <ac:spMk id="4" creationId="{3683634E-7C5C-418F-905D-CD8DFDE28283}"/>
          </ac:spMkLst>
        </pc:spChg>
        <pc:spChg chg="add del">
          <ac:chgData name="Franko, John" userId="6e74211e-a9f0-4e72-a963-bdcaabfc9838" providerId="ADAL" clId="{FD272002-EE11-4A2A-BDA1-272F20B521A4}" dt="2023-02-20T21:31:03.868" v="1093"/>
          <ac:spMkLst>
            <pc:docMk/>
            <pc:sldMk cId="3447764958" sldId="283"/>
            <ac:spMk id="5" creationId="{E3A12C63-AAB3-453F-8570-BBC2C992E91E}"/>
          </ac:spMkLst>
        </pc:spChg>
        <pc:spChg chg="add del">
          <ac:chgData name="Franko, John" userId="6e74211e-a9f0-4e72-a963-bdcaabfc9838" providerId="ADAL" clId="{FD272002-EE11-4A2A-BDA1-272F20B521A4}" dt="2023-02-20T21:32:24.417" v="1100" actId="26606"/>
          <ac:spMkLst>
            <pc:docMk/>
            <pc:sldMk cId="3447764958" sldId="283"/>
            <ac:spMk id="5127" creationId="{81AEB8A9-B768-4E30-BA55-D919E6687343}"/>
          </ac:spMkLst>
        </pc:spChg>
        <pc:spChg chg="add">
          <ac:chgData name="Franko, John" userId="6e74211e-a9f0-4e72-a963-bdcaabfc9838" providerId="ADAL" clId="{FD272002-EE11-4A2A-BDA1-272F20B521A4}" dt="2023-02-20T21:32:24.417" v="1100" actId="26606"/>
          <ac:spMkLst>
            <pc:docMk/>
            <pc:sldMk cId="3447764958" sldId="283"/>
            <ac:spMk id="5132" creationId="{30992ED3-FA99-4FAD-A3CA-2B9B3BB8B48E}"/>
          </ac:spMkLst>
        </pc:spChg>
        <pc:picChg chg="add mod">
          <ac:chgData name="Franko, John" userId="6e74211e-a9f0-4e72-a963-bdcaabfc9838" providerId="ADAL" clId="{FD272002-EE11-4A2A-BDA1-272F20B521A4}" dt="2023-02-20T21:32:52.094" v="1104" actId="1076"/>
          <ac:picMkLst>
            <pc:docMk/>
            <pc:sldMk cId="3447764958" sldId="283"/>
            <ac:picMk id="5122" creationId="{4EC3973A-06BA-4A0A-ACB5-B6214028893F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814A70-0FFE-4F7C-A058-C7DCAB010DDD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2B3E6BF-B2D1-44DF-AF75-7FA54EE12583}">
      <dgm:prSet/>
      <dgm:spPr/>
      <dgm:t>
        <a:bodyPr/>
        <a:lstStyle/>
        <a:p>
          <a:r>
            <a:rPr lang="en-US"/>
            <a:t>No Financial Disclosures.</a:t>
          </a:r>
        </a:p>
      </dgm:t>
    </dgm:pt>
    <dgm:pt modelId="{0D03885D-7B73-4437-9A72-E90F4EA0DBB7}" type="parTrans" cxnId="{101679BC-357D-49DE-8A35-D14FF62C3C8A}">
      <dgm:prSet/>
      <dgm:spPr/>
      <dgm:t>
        <a:bodyPr/>
        <a:lstStyle/>
        <a:p>
          <a:endParaRPr lang="en-US"/>
        </a:p>
      </dgm:t>
    </dgm:pt>
    <dgm:pt modelId="{FCA055BB-03D5-4D19-A6B2-0B583FAD0931}" type="sibTrans" cxnId="{101679BC-357D-49DE-8A35-D14FF62C3C8A}">
      <dgm:prSet/>
      <dgm:spPr/>
      <dgm:t>
        <a:bodyPr/>
        <a:lstStyle/>
        <a:p>
          <a:endParaRPr lang="en-US"/>
        </a:p>
      </dgm:t>
    </dgm:pt>
    <dgm:pt modelId="{06241374-2243-4587-AADD-45AF6C74CE6A}">
      <dgm:prSet/>
      <dgm:spPr/>
      <dgm:t>
        <a:bodyPr/>
        <a:lstStyle/>
        <a:p>
          <a:r>
            <a:rPr lang="en-US" dirty="0"/>
            <a:t>I am a white male and I have experienced significant advantages throughout my career.</a:t>
          </a:r>
        </a:p>
      </dgm:t>
    </dgm:pt>
    <dgm:pt modelId="{ADD36783-9A5D-4D6D-A2A5-E0550B9BF411}" type="parTrans" cxnId="{98D79C41-850B-4FCA-8CD1-3B8EFBFC5859}">
      <dgm:prSet/>
      <dgm:spPr/>
      <dgm:t>
        <a:bodyPr/>
        <a:lstStyle/>
        <a:p>
          <a:endParaRPr lang="en-US"/>
        </a:p>
      </dgm:t>
    </dgm:pt>
    <dgm:pt modelId="{5B6902B5-9F14-4AD6-B118-5006ABA00CF8}" type="sibTrans" cxnId="{98D79C41-850B-4FCA-8CD1-3B8EFBFC5859}">
      <dgm:prSet/>
      <dgm:spPr/>
      <dgm:t>
        <a:bodyPr/>
        <a:lstStyle/>
        <a:p>
          <a:endParaRPr lang="en-US"/>
        </a:p>
      </dgm:t>
    </dgm:pt>
    <dgm:pt modelId="{35371EED-0F2D-44B2-AC62-FA01559859D8}" type="pres">
      <dgm:prSet presAssocID="{B0814A70-0FFE-4F7C-A058-C7DCAB010DDD}" presName="vert0" presStyleCnt="0">
        <dgm:presLayoutVars>
          <dgm:dir/>
          <dgm:animOne val="branch"/>
          <dgm:animLvl val="lvl"/>
        </dgm:presLayoutVars>
      </dgm:prSet>
      <dgm:spPr/>
    </dgm:pt>
    <dgm:pt modelId="{C1041491-1C39-4B49-9DCA-70F6F07A007E}" type="pres">
      <dgm:prSet presAssocID="{82B3E6BF-B2D1-44DF-AF75-7FA54EE12583}" presName="thickLine" presStyleLbl="alignNode1" presStyleIdx="0" presStyleCnt="2"/>
      <dgm:spPr/>
    </dgm:pt>
    <dgm:pt modelId="{961D4355-9884-43A5-8A6E-7E4998E75803}" type="pres">
      <dgm:prSet presAssocID="{82B3E6BF-B2D1-44DF-AF75-7FA54EE12583}" presName="horz1" presStyleCnt="0"/>
      <dgm:spPr/>
    </dgm:pt>
    <dgm:pt modelId="{BBFCBDA9-28CF-4D3F-B529-8A4A895DA8E4}" type="pres">
      <dgm:prSet presAssocID="{82B3E6BF-B2D1-44DF-AF75-7FA54EE12583}" presName="tx1" presStyleLbl="revTx" presStyleIdx="0" presStyleCnt="2"/>
      <dgm:spPr/>
    </dgm:pt>
    <dgm:pt modelId="{1152D7D9-8E5F-4BE5-BA6F-4175D54391DA}" type="pres">
      <dgm:prSet presAssocID="{82B3E6BF-B2D1-44DF-AF75-7FA54EE12583}" presName="vert1" presStyleCnt="0"/>
      <dgm:spPr/>
    </dgm:pt>
    <dgm:pt modelId="{6BBBA6C6-AF1E-4039-B641-2B835220FE7B}" type="pres">
      <dgm:prSet presAssocID="{06241374-2243-4587-AADD-45AF6C74CE6A}" presName="thickLine" presStyleLbl="alignNode1" presStyleIdx="1" presStyleCnt="2"/>
      <dgm:spPr/>
    </dgm:pt>
    <dgm:pt modelId="{0FB679DE-8AA2-4E82-A7B4-4976ED51A5A0}" type="pres">
      <dgm:prSet presAssocID="{06241374-2243-4587-AADD-45AF6C74CE6A}" presName="horz1" presStyleCnt="0"/>
      <dgm:spPr/>
    </dgm:pt>
    <dgm:pt modelId="{7A341D7B-7D30-47BB-B7F0-C80A6D93670F}" type="pres">
      <dgm:prSet presAssocID="{06241374-2243-4587-AADD-45AF6C74CE6A}" presName="tx1" presStyleLbl="revTx" presStyleIdx="1" presStyleCnt="2"/>
      <dgm:spPr/>
    </dgm:pt>
    <dgm:pt modelId="{55D7556D-DACB-499C-97B5-235258AA3F25}" type="pres">
      <dgm:prSet presAssocID="{06241374-2243-4587-AADD-45AF6C74CE6A}" presName="vert1" presStyleCnt="0"/>
      <dgm:spPr/>
    </dgm:pt>
  </dgm:ptLst>
  <dgm:cxnLst>
    <dgm:cxn modelId="{AD548621-42DF-4803-8672-DAD4CF581542}" type="presOf" srcId="{B0814A70-0FFE-4F7C-A058-C7DCAB010DDD}" destId="{35371EED-0F2D-44B2-AC62-FA01559859D8}" srcOrd="0" destOrd="0" presId="urn:microsoft.com/office/officeart/2008/layout/LinedList"/>
    <dgm:cxn modelId="{98D79C41-850B-4FCA-8CD1-3B8EFBFC5859}" srcId="{B0814A70-0FFE-4F7C-A058-C7DCAB010DDD}" destId="{06241374-2243-4587-AADD-45AF6C74CE6A}" srcOrd="1" destOrd="0" parTransId="{ADD36783-9A5D-4D6D-A2A5-E0550B9BF411}" sibTransId="{5B6902B5-9F14-4AD6-B118-5006ABA00CF8}"/>
    <dgm:cxn modelId="{71066A4C-87A2-4A25-857D-0FD2CBA8276A}" type="presOf" srcId="{82B3E6BF-B2D1-44DF-AF75-7FA54EE12583}" destId="{BBFCBDA9-28CF-4D3F-B529-8A4A895DA8E4}" srcOrd="0" destOrd="0" presId="urn:microsoft.com/office/officeart/2008/layout/LinedList"/>
    <dgm:cxn modelId="{101679BC-357D-49DE-8A35-D14FF62C3C8A}" srcId="{B0814A70-0FFE-4F7C-A058-C7DCAB010DDD}" destId="{82B3E6BF-B2D1-44DF-AF75-7FA54EE12583}" srcOrd="0" destOrd="0" parTransId="{0D03885D-7B73-4437-9A72-E90F4EA0DBB7}" sibTransId="{FCA055BB-03D5-4D19-A6B2-0B583FAD0931}"/>
    <dgm:cxn modelId="{15697FEA-4660-4223-B6D9-73296A6654EB}" type="presOf" srcId="{06241374-2243-4587-AADD-45AF6C74CE6A}" destId="{7A341D7B-7D30-47BB-B7F0-C80A6D93670F}" srcOrd="0" destOrd="0" presId="urn:microsoft.com/office/officeart/2008/layout/LinedList"/>
    <dgm:cxn modelId="{D217876C-47C4-4B4F-9ED9-11B815DA2D1F}" type="presParOf" srcId="{35371EED-0F2D-44B2-AC62-FA01559859D8}" destId="{C1041491-1C39-4B49-9DCA-70F6F07A007E}" srcOrd="0" destOrd="0" presId="urn:microsoft.com/office/officeart/2008/layout/LinedList"/>
    <dgm:cxn modelId="{F7878862-DAD1-480C-866D-F3FD48F91C99}" type="presParOf" srcId="{35371EED-0F2D-44B2-AC62-FA01559859D8}" destId="{961D4355-9884-43A5-8A6E-7E4998E75803}" srcOrd="1" destOrd="0" presId="urn:microsoft.com/office/officeart/2008/layout/LinedList"/>
    <dgm:cxn modelId="{03703EC1-FA27-4399-B357-6E2C053C8020}" type="presParOf" srcId="{961D4355-9884-43A5-8A6E-7E4998E75803}" destId="{BBFCBDA9-28CF-4D3F-B529-8A4A895DA8E4}" srcOrd="0" destOrd="0" presId="urn:microsoft.com/office/officeart/2008/layout/LinedList"/>
    <dgm:cxn modelId="{26C33C4E-DC5A-44F2-A486-60760651E85B}" type="presParOf" srcId="{961D4355-9884-43A5-8A6E-7E4998E75803}" destId="{1152D7D9-8E5F-4BE5-BA6F-4175D54391DA}" srcOrd="1" destOrd="0" presId="urn:microsoft.com/office/officeart/2008/layout/LinedList"/>
    <dgm:cxn modelId="{14BA712C-17E8-4F15-A3C8-C63B9E44C33D}" type="presParOf" srcId="{35371EED-0F2D-44B2-AC62-FA01559859D8}" destId="{6BBBA6C6-AF1E-4039-B641-2B835220FE7B}" srcOrd="2" destOrd="0" presId="urn:microsoft.com/office/officeart/2008/layout/LinedList"/>
    <dgm:cxn modelId="{1480E1BA-9881-45EC-88B7-F4C12A658E82}" type="presParOf" srcId="{35371EED-0F2D-44B2-AC62-FA01559859D8}" destId="{0FB679DE-8AA2-4E82-A7B4-4976ED51A5A0}" srcOrd="3" destOrd="0" presId="urn:microsoft.com/office/officeart/2008/layout/LinedList"/>
    <dgm:cxn modelId="{B559D9FB-751D-48E7-A24D-A4C87D221CE3}" type="presParOf" srcId="{0FB679DE-8AA2-4E82-A7B4-4976ED51A5A0}" destId="{7A341D7B-7D30-47BB-B7F0-C80A6D93670F}" srcOrd="0" destOrd="0" presId="urn:microsoft.com/office/officeart/2008/layout/LinedList"/>
    <dgm:cxn modelId="{F35B9AC2-E422-4199-85B4-E89A68EF16FC}" type="presParOf" srcId="{0FB679DE-8AA2-4E82-A7B4-4976ED51A5A0}" destId="{55D7556D-DACB-499C-97B5-235258AA3F2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2831CF-5361-4D11-B1CD-7B62C34F9EB2}" type="doc">
      <dgm:prSet loTypeId="urn:microsoft.com/office/officeart/2005/8/layout/chevron2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C919BEE-8CB0-43D7-8707-BC04189AC97F}">
      <dgm:prSet/>
      <dgm:spPr/>
      <dgm:t>
        <a:bodyPr/>
        <a:lstStyle/>
        <a:p>
          <a:r>
            <a:rPr lang="en-US"/>
            <a:t>Recognize</a:t>
          </a:r>
        </a:p>
      </dgm:t>
    </dgm:pt>
    <dgm:pt modelId="{EA6C0C51-6146-4B0B-90F8-2351FB27E264}" type="parTrans" cxnId="{A9365878-3CAC-4FB8-8835-21BF42729612}">
      <dgm:prSet/>
      <dgm:spPr/>
      <dgm:t>
        <a:bodyPr/>
        <a:lstStyle/>
        <a:p>
          <a:endParaRPr lang="en-US"/>
        </a:p>
      </dgm:t>
    </dgm:pt>
    <dgm:pt modelId="{B1D34830-A514-45F0-9486-1A3539BD1E02}" type="sibTrans" cxnId="{A9365878-3CAC-4FB8-8835-21BF42729612}">
      <dgm:prSet/>
      <dgm:spPr/>
      <dgm:t>
        <a:bodyPr/>
        <a:lstStyle/>
        <a:p>
          <a:endParaRPr lang="en-US"/>
        </a:p>
      </dgm:t>
    </dgm:pt>
    <dgm:pt modelId="{A0D1FB45-3553-46F0-B22C-FA5D3691BDC5}">
      <dgm:prSet/>
      <dgm:spPr/>
      <dgm:t>
        <a:bodyPr/>
        <a:lstStyle/>
        <a:p>
          <a:r>
            <a:rPr lang="en-US"/>
            <a:t>Recognize the variety and reach of the programs and initiatives in which ADFM is currently involved.</a:t>
          </a:r>
        </a:p>
      </dgm:t>
    </dgm:pt>
    <dgm:pt modelId="{CB4E13F0-3111-4C3F-8798-668E0E0D7BB1}" type="parTrans" cxnId="{B5889ED8-56BA-4BDC-A098-603C6AF0C8E3}">
      <dgm:prSet/>
      <dgm:spPr/>
      <dgm:t>
        <a:bodyPr/>
        <a:lstStyle/>
        <a:p>
          <a:endParaRPr lang="en-US"/>
        </a:p>
      </dgm:t>
    </dgm:pt>
    <dgm:pt modelId="{5625B3CC-26E5-45F0-A051-28EFFDE2299F}" type="sibTrans" cxnId="{B5889ED8-56BA-4BDC-A098-603C6AF0C8E3}">
      <dgm:prSet/>
      <dgm:spPr/>
      <dgm:t>
        <a:bodyPr/>
        <a:lstStyle/>
        <a:p>
          <a:endParaRPr lang="en-US"/>
        </a:p>
      </dgm:t>
    </dgm:pt>
    <dgm:pt modelId="{F3450183-4ABE-4909-BB45-59398736F5AE}">
      <dgm:prSet/>
      <dgm:spPr/>
      <dgm:t>
        <a:bodyPr/>
        <a:lstStyle/>
        <a:p>
          <a:r>
            <a:rPr lang="en-US" dirty="0"/>
            <a:t>Honor</a:t>
          </a:r>
        </a:p>
      </dgm:t>
    </dgm:pt>
    <dgm:pt modelId="{8524216A-F5C8-4D51-BC92-0F303AA97FBA}" type="parTrans" cxnId="{73FE9B1F-6B89-45E4-AFDA-10980BAC3589}">
      <dgm:prSet/>
      <dgm:spPr/>
      <dgm:t>
        <a:bodyPr/>
        <a:lstStyle/>
        <a:p>
          <a:endParaRPr lang="en-US"/>
        </a:p>
      </dgm:t>
    </dgm:pt>
    <dgm:pt modelId="{7B7CE23B-7080-4848-9DF6-A49727DE2437}" type="sibTrans" cxnId="{73FE9B1F-6B89-45E4-AFDA-10980BAC3589}">
      <dgm:prSet/>
      <dgm:spPr/>
      <dgm:t>
        <a:bodyPr/>
        <a:lstStyle/>
        <a:p>
          <a:endParaRPr lang="en-US"/>
        </a:p>
      </dgm:t>
    </dgm:pt>
    <dgm:pt modelId="{7F67A86F-0EE3-4C12-AA8E-D71DC949BFD5}">
      <dgm:prSet/>
      <dgm:spPr/>
      <dgm:t>
        <a:bodyPr/>
        <a:lstStyle/>
        <a:p>
          <a:r>
            <a:rPr lang="en-US"/>
            <a:t>Honor Dr. Martin Luther King, Jr</a:t>
          </a:r>
        </a:p>
      </dgm:t>
    </dgm:pt>
    <dgm:pt modelId="{21BE3B74-23D1-4DC2-A582-F6C506A67344}" type="parTrans" cxnId="{A279F0D7-EA44-41CB-B9AB-D95801B64F1E}">
      <dgm:prSet/>
      <dgm:spPr/>
      <dgm:t>
        <a:bodyPr/>
        <a:lstStyle/>
        <a:p>
          <a:endParaRPr lang="en-US"/>
        </a:p>
      </dgm:t>
    </dgm:pt>
    <dgm:pt modelId="{F677C1DA-F935-449E-B4F5-E5C3D132CF4E}" type="sibTrans" cxnId="{A279F0D7-EA44-41CB-B9AB-D95801B64F1E}">
      <dgm:prSet/>
      <dgm:spPr/>
      <dgm:t>
        <a:bodyPr/>
        <a:lstStyle/>
        <a:p>
          <a:endParaRPr lang="en-US"/>
        </a:p>
      </dgm:t>
    </dgm:pt>
    <dgm:pt modelId="{70922717-BB7A-44A2-963C-AB903B9BCB0D}">
      <dgm:prSet/>
      <dgm:spPr/>
      <dgm:t>
        <a:bodyPr/>
        <a:lstStyle/>
        <a:p>
          <a:r>
            <a:rPr lang="en-US"/>
            <a:t>Discuss</a:t>
          </a:r>
        </a:p>
      </dgm:t>
    </dgm:pt>
    <dgm:pt modelId="{E24AC0B5-001E-41C1-A267-918D82C0A421}" type="parTrans" cxnId="{9E65A0F6-9D9B-4AE9-948A-1A9DB1E93296}">
      <dgm:prSet/>
      <dgm:spPr/>
      <dgm:t>
        <a:bodyPr/>
        <a:lstStyle/>
        <a:p>
          <a:endParaRPr lang="en-US"/>
        </a:p>
      </dgm:t>
    </dgm:pt>
    <dgm:pt modelId="{F2751BE2-C8DE-415D-899D-0D68398FFCD1}" type="sibTrans" cxnId="{9E65A0F6-9D9B-4AE9-948A-1A9DB1E93296}">
      <dgm:prSet/>
      <dgm:spPr/>
      <dgm:t>
        <a:bodyPr/>
        <a:lstStyle/>
        <a:p>
          <a:endParaRPr lang="en-US"/>
        </a:p>
      </dgm:t>
    </dgm:pt>
    <dgm:pt modelId="{1AAD0FF2-A816-4168-91E7-81A885F537BB}">
      <dgm:prSet/>
      <dgm:spPr/>
      <dgm:t>
        <a:bodyPr/>
        <a:lstStyle/>
        <a:p>
          <a:r>
            <a:rPr lang="en-US"/>
            <a:t>Discuss my concerns for the future</a:t>
          </a:r>
        </a:p>
      </dgm:t>
    </dgm:pt>
    <dgm:pt modelId="{3CAFF75D-2AEA-4454-8742-C9D785C96EF6}" type="parTrans" cxnId="{35DAC594-7E20-4205-82C8-6C9DE422D17F}">
      <dgm:prSet/>
      <dgm:spPr/>
      <dgm:t>
        <a:bodyPr/>
        <a:lstStyle/>
        <a:p>
          <a:endParaRPr lang="en-US"/>
        </a:p>
      </dgm:t>
    </dgm:pt>
    <dgm:pt modelId="{76978D89-CC80-4D91-B8F4-BDC10E544AC3}" type="sibTrans" cxnId="{35DAC594-7E20-4205-82C8-6C9DE422D17F}">
      <dgm:prSet/>
      <dgm:spPr/>
      <dgm:t>
        <a:bodyPr/>
        <a:lstStyle/>
        <a:p>
          <a:endParaRPr lang="en-US"/>
        </a:p>
      </dgm:t>
    </dgm:pt>
    <dgm:pt modelId="{C5D59159-92AA-423F-913F-0E4BDE34C93E}">
      <dgm:prSet/>
      <dgm:spPr/>
      <dgm:t>
        <a:bodyPr/>
        <a:lstStyle/>
        <a:p>
          <a:r>
            <a:rPr lang="en-US"/>
            <a:t>Share</a:t>
          </a:r>
        </a:p>
      </dgm:t>
    </dgm:pt>
    <dgm:pt modelId="{81BF2E48-6B03-432C-9211-F76722391BE1}" type="parTrans" cxnId="{F62F6471-47C6-4153-A448-2A63CABE0B10}">
      <dgm:prSet/>
      <dgm:spPr/>
      <dgm:t>
        <a:bodyPr/>
        <a:lstStyle/>
        <a:p>
          <a:endParaRPr lang="en-US"/>
        </a:p>
      </dgm:t>
    </dgm:pt>
    <dgm:pt modelId="{D0687BD7-0A76-450E-85B7-86525D81432A}" type="sibTrans" cxnId="{F62F6471-47C6-4153-A448-2A63CABE0B10}">
      <dgm:prSet/>
      <dgm:spPr/>
      <dgm:t>
        <a:bodyPr/>
        <a:lstStyle/>
        <a:p>
          <a:endParaRPr lang="en-US"/>
        </a:p>
      </dgm:t>
    </dgm:pt>
    <dgm:pt modelId="{08C94417-1C27-4D32-966C-136B47A4C469}">
      <dgm:prSet/>
      <dgm:spPr/>
      <dgm:t>
        <a:bodyPr/>
        <a:lstStyle/>
        <a:p>
          <a:r>
            <a:rPr lang="en-US"/>
            <a:t>Share the hope I have for the future</a:t>
          </a:r>
        </a:p>
      </dgm:t>
    </dgm:pt>
    <dgm:pt modelId="{8DF43AA9-425C-4175-8411-255F0EEB7E3D}" type="parTrans" cxnId="{623492DB-63DC-423E-A3B3-A8150234CBA9}">
      <dgm:prSet/>
      <dgm:spPr/>
      <dgm:t>
        <a:bodyPr/>
        <a:lstStyle/>
        <a:p>
          <a:endParaRPr lang="en-US"/>
        </a:p>
      </dgm:t>
    </dgm:pt>
    <dgm:pt modelId="{981184F2-4ECA-4B29-AA2B-E3522CDAB05C}" type="sibTrans" cxnId="{623492DB-63DC-423E-A3B3-A8150234CBA9}">
      <dgm:prSet/>
      <dgm:spPr/>
      <dgm:t>
        <a:bodyPr/>
        <a:lstStyle/>
        <a:p>
          <a:endParaRPr lang="en-US"/>
        </a:p>
      </dgm:t>
    </dgm:pt>
    <dgm:pt modelId="{D6EAFA1A-1490-4664-A127-54D35FCC4DB0}" type="pres">
      <dgm:prSet presAssocID="{D32831CF-5361-4D11-B1CD-7B62C34F9EB2}" presName="linearFlow" presStyleCnt="0">
        <dgm:presLayoutVars>
          <dgm:dir/>
          <dgm:animLvl val="lvl"/>
          <dgm:resizeHandles val="exact"/>
        </dgm:presLayoutVars>
      </dgm:prSet>
      <dgm:spPr/>
    </dgm:pt>
    <dgm:pt modelId="{4AF09AD9-2D1C-4132-95B6-8C9DF0CDF85C}" type="pres">
      <dgm:prSet presAssocID="{FC919BEE-8CB0-43D7-8707-BC04189AC97F}" presName="composite" presStyleCnt="0"/>
      <dgm:spPr/>
    </dgm:pt>
    <dgm:pt modelId="{4C003F15-BC67-4B86-A217-DD49770F4E44}" type="pres">
      <dgm:prSet presAssocID="{FC919BEE-8CB0-43D7-8707-BC04189AC97F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CE9F0056-3789-456F-982E-23484E911E31}" type="pres">
      <dgm:prSet presAssocID="{FC919BEE-8CB0-43D7-8707-BC04189AC97F}" presName="descendantText" presStyleLbl="alignAcc1" presStyleIdx="0" presStyleCnt="4">
        <dgm:presLayoutVars>
          <dgm:bulletEnabled val="1"/>
        </dgm:presLayoutVars>
      </dgm:prSet>
      <dgm:spPr/>
    </dgm:pt>
    <dgm:pt modelId="{3435E545-C4F2-4D4A-8648-D888C8D9856D}" type="pres">
      <dgm:prSet presAssocID="{B1D34830-A514-45F0-9486-1A3539BD1E02}" presName="sp" presStyleCnt="0"/>
      <dgm:spPr/>
    </dgm:pt>
    <dgm:pt modelId="{2D0161E1-7C9B-4E2D-94D6-AD1379AF80A6}" type="pres">
      <dgm:prSet presAssocID="{F3450183-4ABE-4909-BB45-59398736F5AE}" presName="composite" presStyleCnt="0"/>
      <dgm:spPr/>
    </dgm:pt>
    <dgm:pt modelId="{B3DFB913-5C03-4AA1-92DD-04D8F0DC3738}" type="pres">
      <dgm:prSet presAssocID="{F3450183-4ABE-4909-BB45-59398736F5AE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41328AD9-48AB-43D8-901F-D1316C7D5251}" type="pres">
      <dgm:prSet presAssocID="{F3450183-4ABE-4909-BB45-59398736F5AE}" presName="descendantText" presStyleLbl="alignAcc1" presStyleIdx="1" presStyleCnt="4">
        <dgm:presLayoutVars>
          <dgm:bulletEnabled val="1"/>
        </dgm:presLayoutVars>
      </dgm:prSet>
      <dgm:spPr/>
    </dgm:pt>
    <dgm:pt modelId="{D563B30C-9F7C-403A-9B70-C0127DD1B116}" type="pres">
      <dgm:prSet presAssocID="{7B7CE23B-7080-4848-9DF6-A49727DE2437}" presName="sp" presStyleCnt="0"/>
      <dgm:spPr/>
    </dgm:pt>
    <dgm:pt modelId="{CD38D601-F853-4397-B9C8-B7E33F2F6BF4}" type="pres">
      <dgm:prSet presAssocID="{70922717-BB7A-44A2-963C-AB903B9BCB0D}" presName="composite" presStyleCnt="0"/>
      <dgm:spPr/>
    </dgm:pt>
    <dgm:pt modelId="{7F67DB37-8B45-4E15-92AD-D18B7EE6667E}" type="pres">
      <dgm:prSet presAssocID="{70922717-BB7A-44A2-963C-AB903B9BCB0D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46C36DEC-EFE3-4C9B-9CA9-1B73AB3E8FBF}" type="pres">
      <dgm:prSet presAssocID="{70922717-BB7A-44A2-963C-AB903B9BCB0D}" presName="descendantText" presStyleLbl="alignAcc1" presStyleIdx="2" presStyleCnt="4">
        <dgm:presLayoutVars>
          <dgm:bulletEnabled val="1"/>
        </dgm:presLayoutVars>
      </dgm:prSet>
      <dgm:spPr/>
    </dgm:pt>
    <dgm:pt modelId="{A9985584-CACC-42EA-9451-A24BB3BE4FCE}" type="pres">
      <dgm:prSet presAssocID="{F2751BE2-C8DE-415D-899D-0D68398FFCD1}" presName="sp" presStyleCnt="0"/>
      <dgm:spPr/>
    </dgm:pt>
    <dgm:pt modelId="{37EEAF94-2079-43CF-B1DA-AA7A2538F516}" type="pres">
      <dgm:prSet presAssocID="{C5D59159-92AA-423F-913F-0E4BDE34C93E}" presName="composite" presStyleCnt="0"/>
      <dgm:spPr/>
    </dgm:pt>
    <dgm:pt modelId="{A96ED53F-49E1-417E-8A8E-26892A2A2D2F}" type="pres">
      <dgm:prSet presAssocID="{C5D59159-92AA-423F-913F-0E4BDE34C93E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FCB42B46-B735-42E1-B2BB-26EA3BB8E2FD}" type="pres">
      <dgm:prSet presAssocID="{C5D59159-92AA-423F-913F-0E4BDE34C93E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6DEE9316-5A3D-4688-9789-9826C2D289BF}" type="presOf" srcId="{1AAD0FF2-A816-4168-91E7-81A885F537BB}" destId="{46C36DEC-EFE3-4C9B-9CA9-1B73AB3E8FBF}" srcOrd="0" destOrd="0" presId="urn:microsoft.com/office/officeart/2005/8/layout/chevron2"/>
    <dgm:cxn modelId="{73FE9B1F-6B89-45E4-AFDA-10980BAC3589}" srcId="{D32831CF-5361-4D11-B1CD-7B62C34F9EB2}" destId="{F3450183-4ABE-4909-BB45-59398736F5AE}" srcOrd="1" destOrd="0" parTransId="{8524216A-F5C8-4D51-BC92-0F303AA97FBA}" sibTransId="{7B7CE23B-7080-4848-9DF6-A49727DE2437}"/>
    <dgm:cxn modelId="{F0BB4F40-D7A2-4287-AFBF-7B7B582B111A}" type="presOf" srcId="{FC919BEE-8CB0-43D7-8707-BC04189AC97F}" destId="{4C003F15-BC67-4B86-A217-DD49770F4E44}" srcOrd="0" destOrd="0" presId="urn:microsoft.com/office/officeart/2005/8/layout/chevron2"/>
    <dgm:cxn modelId="{6EB06363-2887-4DA8-BEF7-48DE5715A45A}" type="presOf" srcId="{70922717-BB7A-44A2-963C-AB903B9BCB0D}" destId="{7F67DB37-8B45-4E15-92AD-D18B7EE6667E}" srcOrd="0" destOrd="0" presId="urn:microsoft.com/office/officeart/2005/8/layout/chevron2"/>
    <dgm:cxn modelId="{F62F6471-47C6-4153-A448-2A63CABE0B10}" srcId="{D32831CF-5361-4D11-B1CD-7B62C34F9EB2}" destId="{C5D59159-92AA-423F-913F-0E4BDE34C93E}" srcOrd="3" destOrd="0" parTransId="{81BF2E48-6B03-432C-9211-F76722391BE1}" sibTransId="{D0687BD7-0A76-450E-85B7-86525D81432A}"/>
    <dgm:cxn modelId="{A9365878-3CAC-4FB8-8835-21BF42729612}" srcId="{D32831CF-5361-4D11-B1CD-7B62C34F9EB2}" destId="{FC919BEE-8CB0-43D7-8707-BC04189AC97F}" srcOrd="0" destOrd="0" parTransId="{EA6C0C51-6146-4B0B-90F8-2351FB27E264}" sibTransId="{B1D34830-A514-45F0-9486-1A3539BD1E02}"/>
    <dgm:cxn modelId="{C7F2537D-059E-4C0B-A6F4-D91BB5CC48A2}" type="presOf" srcId="{C5D59159-92AA-423F-913F-0E4BDE34C93E}" destId="{A96ED53F-49E1-417E-8A8E-26892A2A2D2F}" srcOrd="0" destOrd="0" presId="urn:microsoft.com/office/officeart/2005/8/layout/chevron2"/>
    <dgm:cxn modelId="{35DAC594-7E20-4205-82C8-6C9DE422D17F}" srcId="{70922717-BB7A-44A2-963C-AB903B9BCB0D}" destId="{1AAD0FF2-A816-4168-91E7-81A885F537BB}" srcOrd="0" destOrd="0" parTransId="{3CAFF75D-2AEA-4454-8742-C9D785C96EF6}" sibTransId="{76978D89-CC80-4D91-B8F4-BDC10E544AC3}"/>
    <dgm:cxn modelId="{6D6DF194-9C8A-4BDE-8C9A-F31C958032EB}" type="presOf" srcId="{D32831CF-5361-4D11-B1CD-7B62C34F9EB2}" destId="{D6EAFA1A-1490-4664-A127-54D35FCC4DB0}" srcOrd="0" destOrd="0" presId="urn:microsoft.com/office/officeart/2005/8/layout/chevron2"/>
    <dgm:cxn modelId="{35E30EC6-7BE0-4BA8-8CCC-1499B453F4B1}" type="presOf" srcId="{F3450183-4ABE-4909-BB45-59398736F5AE}" destId="{B3DFB913-5C03-4AA1-92DD-04D8F0DC3738}" srcOrd="0" destOrd="0" presId="urn:microsoft.com/office/officeart/2005/8/layout/chevron2"/>
    <dgm:cxn modelId="{A279F0D7-EA44-41CB-B9AB-D95801B64F1E}" srcId="{F3450183-4ABE-4909-BB45-59398736F5AE}" destId="{7F67A86F-0EE3-4C12-AA8E-D71DC949BFD5}" srcOrd="0" destOrd="0" parTransId="{21BE3B74-23D1-4DC2-A582-F6C506A67344}" sibTransId="{F677C1DA-F935-449E-B4F5-E5C3D132CF4E}"/>
    <dgm:cxn modelId="{B5889ED8-56BA-4BDC-A098-603C6AF0C8E3}" srcId="{FC919BEE-8CB0-43D7-8707-BC04189AC97F}" destId="{A0D1FB45-3553-46F0-B22C-FA5D3691BDC5}" srcOrd="0" destOrd="0" parTransId="{CB4E13F0-3111-4C3F-8798-668E0E0D7BB1}" sibTransId="{5625B3CC-26E5-45F0-A051-28EFFDE2299F}"/>
    <dgm:cxn modelId="{623492DB-63DC-423E-A3B3-A8150234CBA9}" srcId="{C5D59159-92AA-423F-913F-0E4BDE34C93E}" destId="{08C94417-1C27-4D32-966C-136B47A4C469}" srcOrd="0" destOrd="0" parTransId="{8DF43AA9-425C-4175-8411-255F0EEB7E3D}" sibTransId="{981184F2-4ECA-4B29-AA2B-E3522CDAB05C}"/>
    <dgm:cxn modelId="{F21706E0-356C-4247-8A59-C1FBC5BAE57B}" type="presOf" srcId="{A0D1FB45-3553-46F0-B22C-FA5D3691BDC5}" destId="{CE9F0056-3789-456F-982E-23484E911E31}" srcOrd="0" destOrd="0" presId="urn:microsoft.com/office/officeart/2005/8/layout/chevron2"/>
    <dgm:cxn modelId="{6124DBE2-B0BD-4E41-9AA8-B36ACF2DA50B}" type="presOf" srcId="{08C94417-1C27-4D32-966C-136B47A4C469}" destId="{FCB42B46-B735-42E1-B2BB-26EA3BB8E2FD}" srcOrd="0" destOrd="0" presId="urn:microsoft.com/office/officeart/2005/8/layout/chevron2"/>
    <dgm:cxn modelId="{AB6B8EE5-E689-4BF7-B971-513DAC906A19}" type="presOf" srcId="{7F67A86F-0EE3-4C12-AA8E-D71DC949BFD5}" destId="{41328AD9-48AB-43D8-901F-D1316C7D5251}" srcOrd="0" destOrd="0" presId="urn:microsoft.com/office/officeart/2005/8/layout/chevron2"/>
    <dgm:cxn modelId="{9E65A0F6-9D9B-4AE9-948A-1A9DB1E93296}" srcId="{D32831CF-5361-4D11-B1CD-7B62C34F9EB2}" destId="{70922717-BB7A-44A2-963C-AB903B9BCB0D}" srcOrd="2" destOrd="0" parTransId="{E24AC0B5-001E-41C1-A267-918D82C0A421}" sibTransId="{F2751BE2-C8DE-415D-899D-0D68398FFCD1}"/>
    <dgm:cxn modelId="{C9BFCA8A-2F1E-49C8-BBDF-3BDD598B9F62}" type="presParOf" srcId="{D6EAFA1A-1490-4664-A127-54D35FCC4DB0}" destId="{4AF09AD9-2D1C-4132-95B6-8C9DF0CDF85C}" srcOrd="0" destOrd="0" presId="urn:microsoft.com/office/officeart/2005/8/layout/chevron2"/>
    <dgm:cxn modelId="{B413E8A8-614A-4AAC-9C6C-FB95AE89937B}" type="presParOf" srcId="{4AF09AD9-2D1C-4132-95B6-8C9DF0CDF85C}" destId="{4C003F15-BC67-4B86-A217-DD49770F4E44}" srcOrd="0" destOrd="0" presId="urn:microsoft.com/office/officeart/2005/8/layout/chevron2"/>
    <dgm:cxn modelId="{D06D779C-51A1-43B7-9010-489AF2A3F849}" type="presParOf" srcId="{4AF09AD9-2D1C-4132-95B6-8C9DF0CDF85C}" destId="{CE9F0056-3789-456F-982E-23484E911E31}" srcOrd="1" destOrd="0" presId="urn:microsoft.com/office/officeart/2005/8/layout/chevron2"/>
    <dgm:cxn modelId="{D3415560-4A05-4CA5-82D2-C70A41E9D4DB}" type="presParOf" srcId="{D6EAFA1A-1490-4664-A127-54D35FCC4DB0}" destId="{3435E545-C4F2-4D4A-8648-D888C8D9856D}" srcOrd="1" destOrd="0" presId="urn:microsoft.com/office/officeart/2005/8/layout/chevron2"/>
    <dgm:cxn modelId="{C9CECF21-B64C-41A0-ABD9-943F27F489F4}" type="presParOf" srcId="{D6EAFA1A-1490-4664-A127-54D35FCC4DB0}" destId="{2D0161E1-7C9B-4E2D-94D6-AD1379AF80A6}" srcOrd="2" destOrd="0" presId="urn:microsoft.com/office/officeart/2005/8/layout/chevron2"/>
    <dgm:cxn modelId="{8121F3C4-04C3-4CC9-AA89-26279AD81385}" type="presParOf" srcId="{2D0161E1-7C9B-4E2D-94D6-AD1379AF80A6}" destId="{B3DFB913-5C03-4AA1-92DD-04D8F0DC3738}" srcOrd="0" destOrd="0" presId="urn:microsoft.com/office/officeart/2005/8/layout/chevron2"/>
    <dgm:cxn modelId="{D783DA48-3CA7-4653-B56F-59C816E79C18}" type="presParOf" srcId="{2D0161E1-7C9B-4E2D-94D6-AD1379AF80A6}" destId="{41328AD9-48AB-43D8-901F-D1316C7D5251}" srcOrd="1" destOrd="0" presId="urn:microsoft.com/office/officeart/2005/8/layout/chevron2"/>
    <dgm:cxn modelId="{FF282489-F438-4E6E-8A08-7DF0FB27C29F}" type="presParOf" srcId="{D6EAFA1A-1490-4664-A127-54D35FCC4DB0}" destId="{D563B30C-9F7C-403A-9B70-C0127DD1B116}" srcOrd="3" destOrd="0" presId="urn:microsoft.com/office/officeart/2005/8/layout/chevron2"/>
    <dgm:cxn modelId="{D409D0DE-1C40-4CD8-A1A0-3D6152C5170F}" type="presParOf" srcId="{D6EAFA1A-1490-4664-A127-54D35FCC4DB0}" destId="{CD38D601-F853-4397-B9C8-B7E33F2F6BF4}" srcOrd="4" destOrd="0" presId="urn:microsoft.com/office/officeart/2005/8/layout/chevron2"/>
    <dgm:cxn modelId="{AD6B4F42-FB28-4AC5-9071-4CB054B11196}" type="presParOf" srcId="{CD38D601-F853-4397-B9C8-B7E33F2F6BF4}" destId="{7F67DB37-8B45-4E15-92AD-D18B7EE6667E}" srcOrd="0" destOrd="0" presId="urn:microsoft.com/office/officeart/2005/8/layout/chevron2"/>
    <dgm:cxn modelId="{FEA68DC5-D761-4866-B590-CC0CE1F71EA6}" type="presParOf" srcId="{CD38D601-F853-4397-B9C8-B7E33F2F6BF4}" destId="{46C36DEC-EFE3-4C9B-9CA9-1B73AB3E8FBF}" srcOrd="1" destOrd="0" presId="urn:microsoft.com/office/officeart/2005/8/layout/chevron2"/>
    <dgm:cxn modelId="{7095B45B-65FC-4508-BED8-661B9DC749D6}" type="presParOf" srcId="{D6EAFA1A-1490-4664-A127-54D35FCC4DB0}" destId="{A9985584-CACC-42EA-9451-A24BB3BE4FCE}" srcOrd="5" destOrd="0" presId="urn:microsoft.com/office/officeart/2005/8/layout/chevron2"/>
    <dgm:cxn modelId="{FED901F7-DB0B-4281-B676-8132A7D2F855}" type="presParOf" srcId="{D6EAFA1A-1490-4664-A127-54D35FCC4DB0}" destId="{37EEAF94-2079-43CF-B1DA-AA7A2538F516}" srcOrd="6" destOrd="0" presId="urn:microsoft.com/office/officeart/2005/8/layout/chevron2"/>
    <dgm:cxn modelId="{F8037328-B945-4568-B344-238C9DAE40EC}" type="presParOf" srcId="{37EEAF94-2079-43CF-B1DA-AA7A2538F516}" destId="{A96ED53F-49E1-417E-8A8E-26892A2A2D2F}" srcOrd="0" destOrd="0" presId="urn:microsoft.com/office/officeart/2005/8/layout/chevron2"/>
    <dgm:cxn modelId="{E0227116-4E3C-44CF-A4D0-C8DDF14F8947}" type="presParOf" srcId="{37EEAF94-2079-43CF-B1DA-AA7A2538F516}" destId="{FCB42B46-B735-42E1-B2BB-26EA3BB8E2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64F030-AC64-4B15-8096-CA16C534606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8F21915-D7E8-40BF-B8E8-ABBE074D839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Listserv</a:t>
          </a:r>
        </a:p>
      </dgm:t>
    </dgm:pt>
    <dgm:pt modelId="{946976A3-FF2E-48D8-89CB-45B1428F7452}" type="parTrans" cxnId="{60094CE2-65BA-447B-A95F-61ECDD45B00C}">
      <dgm:prSet/>
      <dgm:spPr/>
      <dgm:t>
        <a:bodyPr/>
        <a:lstStyle/>
        <a:p>
          <a:endParaRPr lang="en-US"/>
        </a:p>
      </dgm:t>
    </dgm:pt>
    <dgm:pt modelId="{700D2088-8994-404A-A1E5-D24AE6399756}" type="sibTrans" cxnId="{60094CE2-65BA-447B-A95F-61ECDD45B00C}">
      <dgm:prSet/>
      <dgm:spPr/>
      <dgm:t>
        <a:bodyPr/>
        <a:lstStyle/>
        <a:p>
          <a:endParaRPr lang="en-US"/>
        </a:p>
      </dgm:t>
    </dgm:pt>
    <dgm:pt modelId="{EA039780-06AA-454E-89F9-B7ABEE430C1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Annual Conference</a:t>
          </a:r>
        </a:p>
      </dgm:t>
    </dgm:pt>
    <dgm:pt modelId="{DF12C6B2-DE97-4006-BACD-CEF7A728D24A}" type="parTrans" cxnId="{1EE59F78-330E-4CC8-A6F2-FB32733F37FF}">
      <dgm:prSet/>
      <dgm:spPr/>
      <dgm:t>
        <a:bodyPr/>
        <a:lstStyle/>
        <a:p>
          <a:endParaRPr lang="en-US"/>
        </a:p>
      </dgm:t>
    </dgm:pt>
    <dgm:pt modelId="{FA312CE5-3CAA-44A3-9106-ED0CAEA0CD9D}" type="sibTrans" cxnId="{1EE59F78-330E-4CC8-A6F2-FB32733F37FF}">
      <dgm:prSet/>
      <dgm:spPr/>
      <dgm:t>
        <a:bodyPr/>
        <a:lstStyle/>
        <a:p>
          <a:endParaRPr lang="en-US"/>
        </a:p>
      </dgm:t>
    </dgm:pt>
    <dgm:pt modelId="{49CFF584-2506-43AA-BBE3-5C365CA3F4C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Quarterly Surveys</a:t>
          </a:r>
        </a:p>
      </dgm:t>
    </dgm:pt>
    <dgm:pt modelId="{FDDE0883-6B76-4428-984C-9E50BFD8BA56}" type="parTrans" cxnId="{7E831138-792E-4A82-84BE-A228EE987DB0}">
      <dgm:prSet/>
      <dgm:spPr/>
      <dgm:t>
        <a:bodyPr/>
        <a:lstStyle/>
        <a:p>
          <a:endParaRPr lang="en-US"/>
        </a:p>
      </dgm:t>
    </dgm:pt>
    <dgm:pt modelId="{ACA5E486-2E73-4956-9E89-73521D4D6E70}" type="sibTrans" cxnId="{7E831138-792E-4A82-84BE-A228EE987DB0}">
      <dgm:prSet/>
      <dgm:spPr/>
      <dgm:t>
        <a:bodyPr/>
        <a:lstStyle/>
        <a:p>
          <a:endParaRPr lang="en-US"/>
        </a:p>
      </dgm:t>
    </dgm:pt>
    <dgm:pt modelId="{1EDEEF17-4D0C-47FC-8DC3-9F49803CA3C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Other things?????</a:t>
          </a:r>
        </a:p>
      </dgm:t>
    </dgm:pt>
    <dgm:pt modelId="{A96D7604-74FD-47EA-8784-6E77A46CF887}" type="parTrans" cxnId="{31E5AD0E-96E7-4B3C-A1F3-5893096C0D6B}">
      <dgm:prSet/>
      <dgm:spPr/>
      <dgm:t>
        <a:bodyPr/>
        <a:lstStyle/>
        <a:p>
          <a:endParaRPr lang="en-US"/>
        </a:p>
      </dgm:t>
    </dgm:pt>
    <dgm:pt modelId="{3E4254A0-15F1-4C4E-8D1D-DD39EE811BE4}" type="sibTrans" cxnId="{31E5AD0E-96E7-4B3C-A1F3-5893096C0D6B}">
      <dgm:prSet/>
      <dgm:spPr/>
      <dgm:t>
        <a:bodyPr/>
        <a:lstStyle/>
        <a:p>
          <a:endParaRPr lang="en-US"/>
        </a:p>
      </dgm:t>
    </dgm:pt>
    <dgm:pt modelId="{F3057F7E-30DF-476B-8B57-3302EF7772CA}" type="pres">
      <dgm:prSet presAssocID="{4C64F030-AC64-4B15-8096-CA16C5346065}" presName="root" presStyleCnt="0">
        <dgm:presLayoutVars>
          <dgm:dir/>
          <dgm:resizeHandles val="exact"/>
        </dgm:presLayoutVars>
      </dgm:prSet>
      <dgm:spPr/>
    </dgm:pt>
    <dgm:pt modelId="{7AE867FE-F81F-4E7E-99F9-CEE435E9E5FD}" type="pres">
      <dgm:prSet presAssocID="{88F21915-D7E8-40BF-B8E8-ABBE074D8396}" presName="compNode" presStyleCnt="0"/>
      <dgm:spPr/>
    </dgm:pt>
    <dgm:pt modelId="{163DFCEF-148A-4C19-9081-BDF6AC92D9DB}" type="pres">
      <dgm:prSet presAssocID="{88F21915-D7E8-40BF-B8E8-ABBE074D8396}" presName="iconBgRect" presStyleLbl="bgShp" presStyleIdx="0" presStyleCnt="4"/>
      <dgm:spPr/>
    </dgm:pt>
    <dgm:pt modelId="{D56EE927-3E26-4716-94F1-E2925FE1AD00}" type="pres">
      <dgm:prSet presAssocID="{88F21915-D7E8-40BF-B8E8-ABBE074D839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A63F364A-58E9-4192-8131-8F2B8A17A40F}" type="pres">
      <dgm:prSet presAssocID="{88F21915-D7E8-40BF-B8E8-ABBE074D8396}" presName="spaceRect" presStyleCnt="0"/>
      <dgm:spPr/>
    </dgm:pt>
    <dgm:pt modelId="{100BDFF0-31AA-4EA0-8CBB-C863C8A65CF5}" type="pres">
      <dgm:prSet presAssocID="{88F21915-D7E8-40BF-B8E8-ABBE074D8396}" presName="textRect" presStyleLbl="revTx" presStyleIdx="0" presStyleCnt="4">
        <dgm:presLayoutVars>
          <dgm:chMax val="1"/>
          <dgm:chPref val="1"/>
        </dgm:presLayoutVars>
      </dgm:prSet>
      <dgm:spPr/>
    </dgm:pt>
    <dgm:pt modelId="{0081FC69-8F8C-404D-8F06-83D36777C498}" type="pres">
      <dgm:prSet presAssocID="{700D2088-8994-404A-A1E5-D24AE6399756}" presName="sibTrans" presStyleCnt="0"/>
      <dgm:spPr/>
    </dgm:pt>
    <dgm:pt modelId="{C52B4833-DD38-4C23-A2E6-2A8D3CE53137}" type="pres">
      <dgm:prSet presAssocID="{EA039780-06AA-454E-89F9-B7ABEE430C16}" presName="compNode" presStyleCnt="0"/>
      <dgm:spPr/>
    </dgm:pt>
    <dgm:pt modelId="{44A47701-5A8F-480C-85AE-2B27AE759225}" type="pres">
      <dgm:prSet presAssocID="{EA039780-06AA-454E-89F9-B7ABEE430C16}" presName="iconBgRect" presStyleLbl="bgShp" presStyleIdx="1" presStyleCnt="4"/>
      <dgm:spPr/>
    </dgm:pt>
    <dgm:pt modelId="{C1167B49-179B-4A65-B07A-BCB8683E583F}" type="pres">
      <dgm:prSet presAssocID="{EA039780-06AA-454E-89F9-B7ABEE430C1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45632279-542F-4CF0-B78B-3937A3FDC425}" type="pres">
      <dgm:prSet presAssocID="{EA039780-06AA-454E-89F9-B7ABEE430C16}" presName="spaceRect" presStyleCnt="0"/>
      <dgm:spPr/>
    </dgm:pt>
    <dgm:pt modelId="{936FC86E-17FA-4B77-9410-6D2EF2BF1085}" type="pres">
      <dgm:prSet presAssocID="{EA039780-06AA-454E-89F9-B7ABEE430C16}" presName="textRect" presStyleLbl="revTx" presStyleIdx="1" presStyleCnt="4">
        <dgm:presLayoutVars>
          <dgm:chMax val="1"/>
          <dgm:chPref val="1"/>
        </dgm:presLayoutVars>
      </dgm:prSet>
      <dgm:spPr/>
    </dgm:pt>
    <dgm:pt modelId="{EA6A7676-03B0-451A-8249-D510A6CAC29E}" type="pres">
      <dgm:prSet presAssocID="{FA312CE5-3CAA-44A3-9106-ED0CAEA0CD9D}" presName="sibTrans" presStyleCnt="0"/>
      <dgm:spPr/>
    </dgm:pt>
    <dgm:pt modelId="{0E55A95F-9497-48F5-85B4-C26F41BE5C23}" type="pres">
      <dgm:prSet presAssocID="{49CFF584-2506-43AA-BBE3-5C365CA3F4CE}" presName="compNode" presStyleCnt="0"/>
      <dgm:spPr/>
    </dgm:pt>
    <dgm:pt modelId="{AE4E6AA0-BCD9-44B4-8CE2-917C8FBA3BFC}" type="pres">
      <dgm:prSet presAssocID="{49CFF584-2506-43AA-BBE3-5C365CA3F4CE}" presName="iconBgRect" presStyleLbl="bgShp" presStyleIdx="2" presStyleCnt="4"/>
      <dgm:spPr/>
    </dgm:pt>
    <dgm:pt modelId="{72DD4A41-A863-42E8-B2A1-044A847827F9}" type="pres">
      <dgm:prSet presAssocID="{49CFF584-2506-43AA-BBE3-5C365CA3F4C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4253130-1FD6-4A36-9E88-5A38D1A5C2AD}" type="pres">
      <dgm:prSet presAssocID="{49CFF584-2506-43AA-BBE3-5C365CA3F4CE}" presName="spaceRect" presStyleCnt="0"/>
      <dgm:spPr/>
    </dgm:pt>
    <dgm:pt modelId="{7929D992-E46E-4405-9EBE-A36A5987A7F0}" type="pres">
      <dgm:prSet presAssocID="{49CFF584-2506-43AA-BBE3-5C365CA3F4CE}" presName="textRect" presStyleLbl="revTx" presStyleIdx="2" presStyleCnt="4">
        <dgm:presLayoutVars>
          <dgm:chMax val="1"/>
          <dgm:chPref val="1"/>
        </dgm:presLayoutVars>
      </dgm:prSet>
      <dgm:spPr/>
    </dgm:pt>
    <dgm:pt modelId="{EE7FD600-CC0A-4B3D-B206-756F18F0C772}" type="pres">
      <dgm:prSet presAssocID="{ACA5E486-2E73-4956-9E89-73521D4D6E70}" presName="sibTrans" presStyleCnt="0"/>
      <dgm:spPr/>
    </dgm:pt>
    <dgm:pt modelId="{94D9CC92-C846-4F94-A461-3C0F5C3744E6}" type="pres">
      <dgm:prSet presAssocID="{1EDEEF17-4D0C-47FC-8DC3-9F49803CA3C3}" presName="compNode" presStyleCnt="0"/>
      <dgm:spPr/>
    </dgm:pt>
    <dgm:pt modelId="{7B474CB6-8A31-4EAE-9507-BAC12CE53CEF}" type="pres">
      <dgm:prSet presAssocID="{1EDEEF17-4D0C-47FC-8DC3-9F49803CA3C3}" presName="iconBgRect" presStyleLbl="bgShp" presStyleIdx="3" presStyleCnt="4"/>
      <dgm:spPr/>
    </dgm:pt>
    <dgm:pt modelId="{5F0AF85D-CFBA-4202-BD8D-013A2D112B60}" type="pres">
      <dgm:prSet presAssocID="{1EDEEF17-4D0C-47FC-8DC3-9F49803CA3C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oting star"/>
        </a:ext>
      </dgm:extLst>
    </dgm:pt>
    <dgm:pt modelId="{1CA70A06-0EB3-4D90-AB76-FDDBAB30669A}" type="pres">
      <dgm:prSet presAssocID="{1EDEEF17-4D0C-47FC-8DC3-9F49803CA3C3}" presName="spaceRect" presStyleCnt="0"/>
      <dgm:spPr/>
    </dgm:pt>
    <dgm:pt modelId="{A7DF26A4-B711-46BC-A496-15F6CB599501}" type="pres">
      <dgm:prSet presAssocID="{1EDEEF17-4D0C-47FC-8DC3-9F49803CA3C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B297D0B-AFFE-4A98-890F-C59CCC446131}" type="presOf" srcId="{4C64F030-AC64-4B15-8096-CA16C5346065}" destId="{F3057F7E-30DF-476B-8B57-3302EF7772CA}" srcOrd="0" destOrd="0" presId="urn:microsoft.com/office/officeart/2018/5/layout/IconCircleLabelList"/>
    <dgm:cxn modelId="{31E5AD0E-96E7-4B3C-A1F3-5893096C0D6B}" srcId="{4C64F030-AC64-4B15-8096-CA16C5346065}" destId="{1EDEEF17-4D0C-47FC-8DC3-9F49803CA3C3}" srcOrd="3" destOrd="0" parTransId="{A96D7604-74FD-47EA-8784-6E77A46CF887}" sibTransId="{3E4254A0-15F1-4C4E-8D1D-DD39EE811BE4}"/>
    <dgm:cxn modelId="{7E831138-792E-4A82-84BE-A228EE987DB0}" srcId="{4C64F030-AC64-4B15-8096-CA16C5346065}" destId="{49CFF584-2506-43AA-BBE3-5C365CA3F4CE}" srcOrd="2" destOrd="0" parTransId="{FDDE0883-6B76-4428-984C-9E50BFD8BA56}" sibTransId="{ACA5E486-2E73-4956-9E89-73521D4D6E70}"/>
    <dgm:cxn modelId="{B2B3516D-6D66-454A-A08D-85DEE5136EF2}" type="presOf" srcId="{49CFF584-2506-43AA-BBE3-5C365CA3F4CE}" destId="{7929D992-E46E-4405-9EBE-A36A5987A7F0}" srcOrd="0" destOrd="0" presId="urn:microsoft.com/office/officeart/2018/5/layout/IconCircleLabelList"/>
    <dgm:cxn modelId="{1EE59F78-330E-4CC8-A6F2-FB32733F37FF}" srcId="{4C64F030-AC64-4B15-8096-CA16C5346065}" destId="{EA039780-06AA-454E-89F9-B7ABEE430C16}" srcOrd="1" destOrd="0" parTransId="{DF12C6B2-DE97-4006-BACD-CEF7A728D24A}" sibTransId="{FA312CE5-3CAA-44A3-9106-ED0CAEA0CD9D}"/>
    <dgm:cxn modelId="{E6364D79-F830-4271-9838-721095A0C429}" type="presOf" srcId="{88F21915-D7E8-40BF-B8E8-ABBE074D8396}" destId="{100BDFF0-31AA-4EA0-8CBB-C863C8A65CF5}" srcOrd="0" destOrd="0" presId="urn:microsoft.com/office/officeart/2018/5/layout/IconCircleLabelList"/>
    <dgm:cxn modelId="{2EF1DA7F-8AD3-464C-B028-CC5BF833DC87}" type="presOf" srcId="{EA039780-06AA-454E-89F9-B7ABEE430C16}" destId="{936FC86E-17FA-4B77-9410-6D2EF2BF1085}" srcOrd="0" destOrd="0" presId="urn:microsoft.com/office/officeart/2018/5/layout/IconCircleLabelList"/>
    <dgm:cxn modelId="{60094CE2-65BA-447B-A95F-61ECDD45B00C}" srcId="{4C64F030-AC64-4B15-8096-CA16C5346065}" destId="{88F21915-D7E8-40BF-B8E8-ABBE074D8396}" srcOrd="0" destOrd="0" parTransId="{946976A3-FF2E-48D8-89CB-45B1428F7452}" sibTransId="{700D2088-8994-404A-A1E5-D24AE6399756}"/>
    <dgm:cxn modelId="{754043EA-AF9A-450C-9B3F-5CE88D91A1C3}" type="presOf" srcId="{1EDEEF17-4D0C-47FC-8DC3-9F49803CA3C3}" destId="{A7DF26A4-B711-46BC-A496-15F6CB599501}" srcOrd="0" destOrd="0" presId="urn:microsoft.com/office/officeart/2018/5/layout/IconCircleLabelList"/>
    <dgm:cxn modelId="{51865FCB-5A51-44C6-A1E7-A6F908E57EEA}" type="presParOf" srcId="{F3057F7E-30DF-476B-8B57-3302EF7772CA}" destId="{7AE867FE-F81F-4E7E-99F9-CEE435E9E5FD}" srcOrd="0" destOrd="0" presId="urn:microsoft.com/office/officeart/2018/5/layout/IconCircleLabelList"/>
    <dgm:cxn modelId="{9B8DD827-C564-4952-AB74-5F8AC35FB868}" type="presParOf" srcId="{7AE867FE-F81F-4E7E-99F9-CEE435E9E5FD}" destId="{163DFCEF-148A-4C19-9081-BDF6AC92D9DB}" srcOrd="0" destOrd="0" presId="urn:microsoft.com/office/officeart/2018/5/layout/IconCircleLabelList"/>
    <dgm:cxn modelId="{0C9E1B05-567C-4BA6-A624-FD7B4D205930}" type="presParOf" srcId="{7AE867FE-F81F-4E7E-99F9-CEE435E9E5FD}" destId="{D56EE927-3E26-4716-94F1-E2925FE1AD00}" srcOrd="1" destOrd="0" presId="urn:microsoft.com/office/officeart/2018/5/layout/IconCircleLabelList"/>
    <dgm:cxn modelId="{52947AF6-C9A3-47FA-8B53-919608DA606A}" type="presParOf" srcId="{7AE867FE-F81F-4E7E-99F9-CEE435E9E5FD}" destId="{A63F364A-58E9-4192-8131-8F2B8A17A40F}" srcOrd="2" destOrd="0" presId="urn:microsoft.com/office/officeart/2018/5/layout/IconCircleLabelList"/>
    <dgm:cxn modelId="{0C3A57B3-6028-43BC-81ED-0013BC259BFA}" type="presParOf" srcId="{7AE867FE-F81F-4E7E-99F9-CEE435E9E5FD}" destId="{100BDFF0-31AA-4EA0-8CBB-C863C8A65CF5}" srcOrd="3" destOrd="0" presId="urn:microsoft.com/office/officeart/2018/5/layout/IconCircleLabelList"/>
    <dgm:cxn modelId="{9178F474-53E7-4004-AC8E-C0E2D84FD5C1}" type="presParOf" srcId="{F3057F7E-30DF-476B-8B57-3302EF7772CA}" destId="{0081FC69-8F8C-404D-8F06-83D36777C498}" srcOrd="1" destOrd="0" presId="urn:microsoft.com/office/officeart/2018/5/layout/IconCircleLabelList"/>
    <dgm:cxn modelId="{8769DE7E-6F78-4DB0-86E6-2ACA2E85B429}" type="presParOf" srcId="{F3057F7E-30DF-476B-8B57-3302EF7772CA}" destId="{C52B4833-DD38-4C23-A2E6-2A8D3CE53137}" srcOrd="2" destOrd="0" presId="urn:microsoft.com/office/officeart/2018/5/layout/IconCircleLabelList"/>
    <dgm:cxn modelId="{581602EB-3FC9-492B-83D7-8C8E0E076D82}" type="presParOf" srcId="{C52B4833-DD38-4C23-A2E6-2A8D3CE53137}" destId="{44A47701-5A8F-480C-85AE-2B27AE759225}" srcOrd="0" destOrd="0" presId="urn:microsoft.com/office/officeart/2018/5/layout/IconCircleLabelList"/>
    <dgm:cxn modelId="{AB504E14-91F4-4ADB-AACD-D020DD0758E3}" type="presParOf" srcId="{C52B4833-DD38-4C23-A2E6-2A8D3CE53137}" destId="{C1167B49-179B-4A65-B07A-BCB8683E583F}" srcOrd="1" destOrd="0" presId="urn:microsoft.com/office/officeart/2018/5/layout/IconCircleLabelList"/>
    <dgm:cxn modelId="{74CEBD30-1D4A-4EB6-99A7-1848D7F15D04}" type="presParOf" srcId="{C52B4833-DD38-4C23-A2E6-2A8D3CE53137}" destId="{45632279-542F-4CF0-B78B-3937A3FDC425}" srcOrd="2" destOrd="0" presId="urn:microsoft.com/office/officeart/2018/5/layout/IconCircleLabelList"/>
    <dgm:cxn modelId="{A5AC862A-E26B-4D7C-963E-DA50A421F064}" type="presParOf" srcId="{C52B4833-DD38-4C23-A2E6-2A8D3CE53137}" destId="{936FC86E-17FA-4B77-9410-6D2EF2BF1085}" srcOrd="3" destOrd="0" presId="urn:microsoft.com/office/officeart/2018/5/layout/IconCircleLabelList"/>
    <dgm:cxn modelId="{8958766E-25E2-4472-949A-E428EE559F88}" type="presParOf" srcId="{F3057F7E-30DF-476B-8B57-3302EF7772CA}" destId="{EA6A7676-03B0-451A-8249-D510A6CAC29E}" srcOrd="3" destOrd="0" presId="urn:microsoft.com/office/officeart/2018/5/layout/IconCircleLabelList"/>
    <dgm:cxn modelId="{E3284C5F-1FC6-4F9B-9B3F-BB2340F85FC8}" type="presParOf" srcId="{F3057F7E-30DF-476B-8B57-3302EF7772CA}" destId="{0E55A95F-9497-48F5-85B4-C26F41BE5C23}" srcOrd="4" destOrd="0" presId="urn:microsoft.com/office/officeart/2018/5/layout/IconCircleLabelList"/>
    <dgm:cxn modelId="{6ED8AF27-23BB-4DF9-ABD7-2293675B5DE8}" type="presParOf" srcId="{0E55A95F-9497-48F5-85B4-C26F41BE5C23}" destId="{AE4E6AA0-BCD9-44B4-8CE2-917C8FBA3BFC}" srcOrd="0" destOrd="0" presId="urn:microsoft.com/office/officeart/2018/5/layout/IconCircleLabelList"/>
    <dgm:cxn modelId="{258AACE9-E7FB-41F7-A673-E0ACDB6FAAE1}" type="presParOf" srcId="{0E55A95F-9497-48F5-85B4-C26F41BE5C23}" destId="{72DD4A41-A863-42E8-B2A1-044A847827F9}" srcOrd="1" destOrd="0" presId="urn:microsoft.com/office/officeart/2018/5/layout/IconCircleLabelList"/>
    <dgm:cxn modelId="{E90C9337-EB1B-4FD0-A7D4-E613F1EA7D10}" type="presParOf" srcId="{0E55A95F-9497-48F5-85B4-C26F41BE5C23}" destId="{94253130-1FD6-4A36-9E88-5A38D1A5C2AD}" srcOrd="2" destOrd="0" presId="urn:microsoft.com/office/officeart/2018/5/layout/IconCircleLabelList"/>
    <dgm:cxn modelId="{72555F06-36CE-41E7-A0A0-45F7D00128CC}" type="presParOf" srcId="{0E55A95F-9497-48F5-85B4-C26F41BE5C23}" destId="{7929D992-E46E-4405-9EBE-A36A5987A7F0}" srcOrd="3" destOrd="0" presId="urn:microsoft.com/office/officeart/2018/5/layout/IconCircleLabelList"/>
    <dgm:cxn modelId="{DD5A730E-5C32-4CD0-B630-A41D9650B827}" type="presParOf" srcId="{F3057F7E-30DF-476B-8B57-3302EF7772CA}" destId="{EE7FD600-CC0A-4B3D-B206-756F18F0C772}" srcOrd="5" destOrd="0" presId="urn:microsoft.com/office/officeart/2018/5/layout/IconCircleLabelList"/>
    <dgm:cxn modelId="{7DE9CE89-C206-472D-8B4E-E1EEF2D5196C}" type="presParOf" srcId="{F3057F7E-30DF-476B-8B57-3302EF7772CA}" destId="{94D9CC92-C846-4F94-A461-3C0F5C3744E6}" srcOrd="6" destOrd="0" presId="urn:microsoft.com/office/officeart/2018/5/layout/IconCircleLabelList"/>
    <dgm:cxn modelId="{740C629E-2B33-465B-93A2-EAB51700AA75}" type="presParOf" srcId="{94D9CC92-C846-4F94-A461-3C0F5C3744E6}" destId="{7B474CB6-8A31-4EAE-9507-BAC12CE53CEF}" srcOrd="0" destOrd="0" presId="urn:microsoft.com/office/officeart/2018/5/layout/IconCircleLabelList"/>
    <dgm:cxn modelId="{597006A0-F722-4B33-AC8A-35F1F92E877B}" type="presParOf" srcId="{94D9CC92-C846-4F94-A461-3C0F5C3744E6}" destId="{5F0AF85D-CFBA-4202-BD8D-013A2D112B60}" srcOrd="1" destOrd="0" presId="urn:microsoft.com/office/officeart/2018/5/layout/IconCircleLabelList"/>
    <dgm:cxn modelId="{E09C732A-FFFD-4063-9120-3DD2D9F8E623}" type="presParOf" srcId="{94D9CC92-C846-4F94-A461-3C0F5C3744E6}" destId="{1CA70A06-0EB3-4D90-AB76-FDDBAB30669A}" srcOrd="2" destOrd="0" presId="urn:microsoft.com/office/officeart/2018/5/layout/IconCircleLabelList"/>
    <dgm:cxn modelId="{81A7565F-BDE2-4F7B-8C12-C8A1E45D1F22}" type="presParOf" srcId="{94D9CC92-C846-4F94-A461-3C0F5C3744E6}" destId="{A7DF26A4-B711-46BC-A496-15F6CB59950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89D7B3-909F-4A93-937B-3A4155C9522B}" type="doc">
      <dgm:prSet loTypeId="urn:microsoft.com/office/officeart/2005/8/layout/defaul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8D2D982-6FF6-4A99-8293-1C9C4B8D38D3}">
      <dgm:prSet/>
      <dgm:spPr/>
      <dgm:t>
        <a:bodyPr/>
        <a:lstStyle/>
        <a:p>
          <a:r>
            <a:rPr lang="en-US"/>
            <a:t>Board Chair</a:t>
          </a:r>
        </a:p>
      </dgm:t>
    </dgm:pt>
    <dgm:pt modelId="{C8947BBD-FD6A-425E-AFF9-EE0E0A6978FB}" type="parTrans" cxnId="{519DDBFB-5C41-4FB6-873F-30CA74D9C404}">
      <dgm:prSet/>
      <dgm:spPr/>
      <dgm:t>
        <a:bodyPr/>
        <a:lstStyle/>
        <a:p>
          <a:endParaRPr lang="en-US"/>
        </a:p>
      </dgm:t>
    </dgm:pt>
    <dgm:pt modelId="{85700E39-E1B2-4FC0-8B7D-021B2E91A99B}" type="sibTrans" cxnId="{519DDBFB-5C41-4FB6-873F-30CA74D9C404}">
      <dgm:prSet/>
      <dgm:spPr/>
      <dgm:t>
        <a:bodyPr/>
        <a:lstStyle/>
        <a:p>
          <a:endParaRPr lang="en-US"/>
        </a:p>
      </dgm:t>
    </dgm:pt>
    <dgm:pt modelId="{A118A162-B071-4673-8B43-B5B9975E7A3C}">
      <dgm:prSet/>
      <dgm:spPr/>
      <dgm:t>
        <a:bodyPr/>
        <a:lstStyle/>
        <a:p>
          <a:r>
            <a:rPr lang="en-US"/>
            <a:t>President</a:t>
          </a:r>
        </a:p>
      </dgm:t>
    </dgm:pt>
    <dgm:pt modelId="{6FD6F797-47D0-4066-9153-D8A9917EF924}" type="parTrans" cxnId="{46A871E5-8E60-4268-A4C9-CF28E765DBE1}">
      <dgm:prSet/>
      <dgm:spPr/>
      <dgm:t>
        <a:bodyPr/>
        <a:lstStyle/>
        <a:p>
          <a:endParaRPr lang="en-US"/>
        </a:p>
      </dgm:t>
    </dgm:pt>
    <dgm:pt modelId="{4FB5BAB9-715D-44A9-8255-0A8B266A2247}" type="sibTrans" cxnId="{46A871E5-8E60-4268-A4C9-CF28E765DBE1}">
      <dgm:prSet/>
      <dgm:spPr/>
      <dgm:t>
        <a:bodyPr/>
        <a:lstStyle/>
        <a:p>
          <a:endParaRPr lang="en-US"/>
        </a:p>
      </dgm:t>
    </dgm:pt>
    <dgm:pt modelId="{38A8CB00-231D-4F9F-9BF5-EA12CF43FED6}">
      <dgm:prSet/>
      <dgm:spPr/>
      <dgm:t>
        <a:bodyPr/>
        <a:lstStyle/>
        <a:p>
          <a:r>
            <a:rPr lang="en-US"/>
            <a:t>President Elect</a:t>
          </a:r>
        </a:p>
      </dgm:t>
    </dgm:pt>
    <dgm:pt modelId="{7BB56ACD-9838-4A4B-B440-93304CF6BD0F}" type="parTrans" cxnId="{9028D142-2691-491A-8FE7-BA1A7F6BF9A7}">
      <dgm:prSet/>
      <dgm:spPr/>
      <dgm:t>
        <a:bodyPr/>
        <a:lstStyle/>
        <a:p>
          <a:endParaRPr lang="en-US"/>
        </a:p>
      </dgm:t>
    </dgm:pt>
    <dgm:pt modelId="{36C1352F-F0B3-4DB9-BE5A-2ABCF54B9BBA}" type="sibTrans" cxnId="{9028D142-2691-491A-8FE7-BA1A7F6BF9A7}">
      <dgm:prSet/>
      <dgm:spPr/>
      <dgm:t>
        <a:bodyPr/>
        <a:lstStyle/>
        <a:p>
          <a:endParaRPr lang="en-US"/>
        </a:p>
      </dgm:t>
    </dgm:pt>
    <dgm:pt modelId="{9A60D0F0-DCD5-470F-B762-F2D28EF24332}">
      <dgm:prSet/>
      <dgm:spPr/>
      <dgm:t>
        <a:bodyPr/>
        <a:lstStyle/>
        <a:p>
          <a:r>
            <a:rPr lang="en-US"/>
            <a:t>Treasurer</a:t>
          </a:r>
        </a:p>
      </dgm:t>
    </dgm:pt>
    <dgm:pt modelId="{8D042B33-80C1-4E87-8269-CFE3336A96DE}" type="parTrans" cxnId="{7C33FA89-19C8-46F5-AD7D-1138E9AAF5EE}">
      <dgm:prSet/>
      <dgm:spPr/>
      <dgm:t>
        <a:bodyPr/>
        <a:lstStyle/>
        <a:p>
          <a:endParaRPr lang="en-US"/>
        </a:p>
      </dgm:t>
    </dgm:pt>
    <dgm:pt modelId="{76A05899-1C1E-4B35-8C69-30A2C2074127}" type="sibTrans" cxnId="{7C33FA89-19C8-46F5-AD7D-1138E9AAF5EE}">
      <dgm:prSet/>
      <dgm:spPr/>
      <dgm:t>
        <a:bodyPr/>
        <a:lstStyle/>
        <a:p>
          <a:endParaRPr lang="en-US"/>
        </a:p>
      </dgm:t>
    </dgm:pt>
    <dgm:pt modelId="{2D5726AE-76AD-4F8D-BF85-9A8006A5C029}">
      <dgm:prSet/>
      <dgm:spPr/>
      <dgm:t>
        <a:bodyPr/>
        <a:lstStyle/>
        <a:p>
          <a:r>
            <a:rPr lang="en-US"/>
            <a:t>ADFM Executive Director</a:t>
          </a:r>
        </a:p>
      </dgm:t>
    </dgm:pt>
    <dgm:pt modelId="{3E721C6D-C0B9-4C93-BF5A-F9CA15FA1666}" type="parTrans" cxnId="{7F982357-9744-4D15-A5E3-D77122875953}">
      <dgm:prSet/>
      <dgm:spPr/>
      <dgm:t>
        <a:bodyPr/>
        <a:lstStyle/>
        <a:p>
          <a:endParaRPr lang="en-US"/>
        </a:p>
      </dgm:t>
    </dgm:pt>
    <dgm:pt modelId="{A26FCF50-A419-40F7-9545-F430D0CD2B82}" type="sibTrans" cxnId="{7F982357-9744-4D15-A5E3-D77122875953}">
      <dgm:prSet/>
      <dgm:spPr/>
      <dgm:t>
        <a:bodyPr/>
        <a:lstStyle/>
        <a:p>
          <a:endParaRPr lang="en-US"/>
        </a:p>
      </dgm:t>
    </dgm:pt>
    <dgm:pt modelId="{17668E00-E997-41D5-AE51-AF493F8E8B26}">
      <dgm:prSet/>
      <dgm:spPr/>
      <dgm:t>
        <a:bodyPr/>
        <a:lstStyle/>
        <a:p>
          <a:r>
            <a:rPr lang="en-US"/>
            <a:t>Administrators’ Steering Committee Chair </a:t>
          </a:r>
        </a:p>
      </dgm:t>
    </dgm:pt>
    <dgm:pt modelId="{1EC3F91E-C785-44ED-B491-ABED6F843FF4}" type="parTrans" cxnId="{666F4884-7994-436D-959A-86C8398142EC}">
      <dgm:prSet/>
      <dgm:spPr/>
      <dgm:t>
        <a:bodyPr/>
        <a:lstStyle/>
        <a:p>
          <a:endParaRPr lang="en-US"/>
        </a:p>
      </dgm:t>
    </dgm:pt>
    <dgm:pt modelId="{11717899-A290-4927-AB1B-826B62AE63EB}" type="sibTrans" cxnId="{666F4884-7994-436D-959A-86C8398142EC}">
      <dgm:prSet/>
      <dgm:spPr/>
      <dgm:t>
        <a:bodyPr/>
        <a:lstStyle/>
        <a:p>
          <a:endParaRPr lang="en-US"/>
        </a:p>
      </dgm:t>
    </dgm:pt>
    <dgm:pt modelId="{67D84D64-0EC3-492A-AEDB-700422755B28}">
      <dgm:prSet/>
      <dgm:spPr/>
      <dgm:t>
        <a:bodyPr/>
        <a:lstStyle/>
        <a:p>
          <a:r>
            <a:rPr lang="en-US"/>
            <a:t>Administrators’ Steering Committee Chair Elect</a:t>
          </a:r>
        </a:p>
      </dgm:t>
    </dgm:pt>
    <dgm:pt modelId="{DDC10D9C-9F8C-4D8D-AC98-4F0A0C7484B9}" type="parTrans" cxnId="{2DF41BC2-1442-4DE4-BABC-EEBC7ECEFA36}">
      <dgm:prSet/>
      <dgm:spPr/>
      <dgm:t>
        <a:bodyPr/>
        <a:lstStyle/>
        <a:p>
          <a:endParaRPr lang="en-US"/>
        </a:p>
      </dgm:t>
    </dgm:pt>
    <dgm:pt modelId="{E837CCB9-0F78-4DC0-B136-A9324D1855DD}" type="sibTrans" cxnId="{2DF41BC2-1442-4DE4-BABC-EEBC7ECEFA36}">
      <dgm:prSet/>
      <dgm:spPr/>
      <dgm:t>
        <a:bodyPr/>
        <a:lstStyle/>
        <a:p>
          <a:endParaRPr lang="en-US"/>
        </a:p>
      </dgm:t>
    </dgm:pt>
    <dgm:pt modelId="{619E7F52-FBFF-4244-BDE5-172385FF856D}">
      <dgm:prSet/>
      <dgm:spPr/>
      <dgm:t>
        <a:bodyPr/>
        <a:lstStyle/>
        <a:p>
          <a:r>
            <a:rPr lang="en-US"/>
            <a:t>Communications Chair</a:t>
          </a:r>
        </a:p>
      </dgm:t>
    </dgm:pt>
    <dgm:pt modelId="{E465D0D0-9081-4E38-BFEE-11FC351B672A}" type="parTrans" cxnId="{574D9B3C-0B8C-4B53-90D6-13DA7FDCE9DA}">
      <dgm:prSet/>
      <dgm:spPr/>
      <dgm:t>
        <a:bodyPr/>
        <a:lstStyle/>
        <a:p>
          <a:endParaRPr lang="en-US"/>
        </a:p>
      </dgm:t>
    </dgm:pt>
    <dgm:pt modelId="{38D9721C-BB33-4987-A659-018E9EC94F20}" type="sibTrans" cxnId="{574D9B3C-0B8C-4B53-90D6-13DA7FDCE9DA}">
      <dgm:prSet/>
      <dgm:spPr/>
      <dgm:t>
        <a:bodyPr/>
        <a:lstStyle/>
        <a:p>
          <a:endParaRPr lang="en-US"/>
        </a:p>
      </dgm:t>
    </dgm:pt>
    <dgm:pt modelId="{95AE1DB5-3AA9-4E24-9B88-E124162BD932}">
      <dgm:prSet/>
      <dgm:spPr/>
      <dgm:t>
        <a:bodyPr/>
        <a:lstStyle/>
        <a:p>
          <a:r>
            <a:rPr lang="en-US"/>
            <a:t>Members at Large (2)</a:t>
          </a:r>
        </a:p>
      </dgm:t>
    </dgm:pt>
    <dgm:pt modelId="{618D7EDB-7CC5-44C2-BE8F-066AE21C389E}" type="parTrans" cxnId="{605CFD14-91B5-4D60-896B-C11D4FA68321}">
      <dgm:prSet/>
      <dgm:spPr/>
      <dgm:t>
        <a:bodyPr/>
        <a:lstStyle/>
        <a:p>
          <a:endParaRPr lang="en-US"/>
        </a:p>
      </dgm:t>
    </dgm:pt>
    <dgm:pt modelId="{ED13B9D8-B432-4513-9F0B-AC64EA92F0D1}" type="sibTrans" cxnId="{605CFD14-91B5-4D60-896B-C11D4FA68321}">
      <dgm:prSet/>
      <dgm:spPr/>
      <dgm:t>
        <a:bodyPr/>
        <a:lstStyle/>
        <a:p>
          <a:endParaRPr lang="en-US"/>
        </a:p>
      </dgm:t>
    </dgm:pt>
    <dgm:pt modelId="{6F2EF944-9A3B-4AC4-A1D9-8E4F20A19817}">
      <dgm:prSet/>
      <dgm:spPr/>
      <dgm:t>
        <a:bodyPr/>
        <a:lstStyle/>
        <a:p>
          <a:r>
            <a:rPr lang="en-US"/>
            <a:t>Public Member (1)</a:t>
          </a:r>
        </a:p>
      </dgm:t>
    </dgm:pt>
    <dgm:pt modelId="{0507993F-5235-4168-B39C-3439AEE96BB8}" type="parTrans" cxnId="{B9C0B289-E4D5-4EC1-A01E-6C9A09259A18}">
      <dgm:prSet/>
      <dgm:spPr/>
      <dgm:t>
        <a:bodyPr/>
        <a:lstStyle/>
        <a:p>
          <a:endParaRPr lang="en-US"/>
        </a:p>
      </dgm:t>
    </dgm:pt>
    <dgm:pt modelId="{1BF812AA-7C25-46BB-9E28-024CD7626E86}" type="sibTrans" cxnId="{B9C0B289-E4D5-4EC1-A01E-6C9A09259A18}">
      <dgm:prSet/>
      <dgm:spPr/>
      <dgm:t>
        <a:bodyPr/>
        <a:lstStyle/>
        <a:p>
          <a:endParaRPr lang="en-US"/>
        </a:p>
      </dgm:t>
    </dgm:pt>
    <dgm:pt modelId="{2858D586-6C8B-4042-AA7A-61235B572AB7}">
      <dgm:prSet/>
      <dgm:spPr/>
      <dgm:t>
        <a:bodyPr/>
        <a:lstStyle/>
        <a:p>
          <a:r>
            <a:rPr lang="en-US"/>
            <a:t>Standing Committee Chairs (9)</a:t>
          </a:r>
        </a:p>
      </dgm:t>
    </dgm:pt>
    <dgm:pt modelId="{939C246D-9F18-4379-B5E6-BE12892C73B7}" type="parTrans" cxnId="{4ACCA86E-5BF8-4F1E-91D6-E0AF2F0A88DD}">
      <dgm:prSet/>
      <dgm:spPr/>
      <dgm:t>
        <a:bodyPr/>
        <a:lstStyle/>
        <a:p>
          <a:endParaRPr lang="en-US"/>
        </a:p>
      </dgm:t>
    </dgm:pt>
    <dgm:pt modelId="{942B896E-4CC8-4703-8681-F4D6F6FCB09D}" type="sibTrans" cxnId="{4ACCA86E-5BF8-4F1E-91D6-E0AF2F0A88DD}">
      <dgm:prSet/>
      <dgm:spPr/>
      <dgm:t>
        <a:bodyPr/>
        <a:lstStyle/>
        <a:p>
          <a:endParaRPr lang="en-US"/>
        </a:p>
      </dgm:t>
    </dgm:pt>
    <dgm:pt modelId="{CCF30506-845D-4328-AC7F-32808915CCDC}">
      <dgm:prSet/>
      <dgm:spPr/>
      <dgm:t>
        <a:bodyPr/>
        <a:lstStyle/>
        <a:p>
          <a:r>
            <a:rPr lang="en-US"/>
            <a:t>AAMC Organization of Resident Representatives (ORR) (2) – ad hoc guests</a:t>
          </a:r>
        </a:p>
      </dgm:t>
    </dgm:pt>
    <dgm:pt modelId="{5F054222-B2C4-43D5-948A-9AEB29031A4D}" type="parTrans" cxnId="{19E8D965-7796-436B-8702-8383B74BDB21}">
      <dgm:prSet/>
      <dgm:spPr/>
      <dgm:t>
        <a:bodyPr/>
        <a:lstStyle/>
        <a:p>
          <a:endParaRPr lang="en-US"/>
        </a:p>
      </dgm:t>
    </dgm:pt>
    <dgm:pt modelId="{0741E6E6-0AB7-499E-8B9F-FEBD8A708C82}" type="sibTrans" cxnId="{19E8D965-7796-436B-8702-8383B74BDB21}">
      <dgm:prSet/>
      <dgm:spPr/>
      <dgm:t>
        <a:bodyPr/>
        <a:lstStyle/>
        <a:p>
          <a:endParaRPr lang="en-US"/>
        </a:p>
      </dgm:t>
    </dgm:pt>
    <dgm:pt modelId="{ED60D44A-275A-4D64-B3F3-1BE6ED63E22D}" type="pres">
      <dgm:prSet presAssocID="{F789D7B3-909F-4A93-937B-3A4155C9522B}" presName="diagram" presStyleCnt="0">
        <dgm:presLayoutVars>
          <dgm:dir/>
          <dgm:resizeHandles val="exact"/>
        </dgm:presLayoutVars>
      </dgm:prSet>
      <dgm:spPr/>
    </dgm:pt>
    <dgm:pt modelId="{4C8691B8-8561-4401-B92B-C6A3047CD3BD}" type="pres">
      <dgm:prSet presAssocID="{28D2D982-6FF6-4A99-8293-1C9C4B8D38D3}" presName="node" presStyleLbl="node1" presStyleIdx="0" presStyleCnt="12">
        <dgm:presLayoutVars>
          <dgm:bulletEnabled val="1"/>
        </dgm:presLayoutVars>
      </dgm:prSet>
      <dgm:spPr/>
    </dgm:pt>
    <dgm:pt modelId="{8E12F8EC-438B-4305-8CF5-51859942A2FE}" type="pres">
      <dgm:prSet presAssocID="{85700E39-E1B2-4FC0-8B7D-021B2E91A99B}" presName="sibTrans" presStyleCnt="0"/>
      <dgm:spPr/>
    </dgm:pt>
    <dgm:pt modelId="{22883EF9-275F-4889-910A-FB921F8BA9DB}" type="pres">
      <dgm:prSet presAssocID="{A118A162-B071-4673-8B43-B5B9975E7A3C}" presName="node" presStyleLbl="node1" presStyleIdx="1" presStyleCnt="12">
        <dgm:presLayoutVars>
          <dgm:bulletEnabled val="1"/>
        </dgm:presLayoutVars>
      </dgm:prSet>
      <dgm:spPr/>
    </dgm:pt>
    <dgm:pt modelId="{B432911C-A575-48BB-8276-756DEAF0A220}" type="pres">
      <dgm:prSet presAssocID="{4FB5BAB9-715D-44A9-8255-0A8B266A2247}" presName="sibTrans" presStyleCnt="0"/>
      <dgm:spPr/>
    </dgm:pt>
    <dgm:pt modelId="{2BA9AD87-9C00-4FEB-81E6-3A0D42AA2712}" type="pres">
      <dgm:prSet presAssocID="{38A8CB00-231D-4F9F-9BF5-EA12CF43FED6}" presName="node" presStyleLbl="node1" presStyleIdx="2" presStyleCnt="12">
        <dgm:presLayoutVars>
          <dgm:bulletEnabled val="1"/>
        </dgm:presLayoutVars>
      </dgm:prSet>
      <dgm:spPr/>
    </dgm:pt>
    <dgm:pt modelId="{7BF6BA4A-518C-4675-8C4A-E54E6A8DDAB4}" type="pres">
      <dgm:prSet presAssocID="{36C1352F-F0B3-4DB9-BE5A-2ABCF54B9BBA}" presName="sibTrans" presStyleCnt="0"/>
      <dgm:spPr/>
    </dgm:pt>
    <dgm:pt modelId="{61671AD8-663B-4EE7-81AB-A9FF8E3DEED4}" type="pres">
      <dgm:prSet presAssocID="{9A60D0F0-DCD5-470F-B762-F2D28EF24332}" presName="node" presStyleLbl="node1" presStyleIdx="3" presStyleCnt="12">
        <dgm:presLayoutVars>
          <dgm:bulletEnabled val="1"/>
        </dgm:presLayoutVars>
      </dgm:prSet>
      <dgm:spPr/>
    </dgm:pt>
    <dgm:pt modelId="{1E335934-97A8-4AC4-BCED-1C8B3839ED36}" type="pres">
      <dgm:prSet presAssocID="{76A05899-1C1E-4B35-8C69-30A2C2074127}" presName="sibTrans" presStyleCnt="0"/>
      <dgm:spPr/>
    </dgm:pt>
    <dgm:pt modelId="{8FF4D3C8-73E0-4E6E-ABF6-3E326D7C06DA}" type="pres">
      <dgm:prSet presAssocID="{2D5726AE-76AD-4F8D-BF85-9A8006A5C029}" presName="node" presStyleLbl="node1" presStyleIdx="4" presStyleCnt="12">
        <dgm:presLayoutVars>
          <dgm:bulletEnabled val="1"/>
        </dgm:presLayoutVars>
      </dgm:prSet>
      <dgm:spPr/>
    </dgm:pt>
    <dgm:pt modelId="{74032484-E665-4F06-AE36-B33ACC51064A}" type="pres">
      <dgm:prSet presAssocID="{A26FCF50-A419-40F7-9545-F430D0CD2B82}" presName="sibTrans" presStyleCnt="0"/>
      <dgm:spPr/>
    </dgm:pt>
    <dgm:pt modelId="{C8901391-07BB-47CC-9A94-EE464B9BE82B}" type="pres">
      <dgm:prSet presAssocID="{17668E00-E997-41D5-AE51-AF493F8E8B26}" presName="node" presStyleLbl="node1" presStyleIdx="5" presStyleCnt="12">
        <dgm:presLayoutVars>
          <dgm:bulletEnabled val="1"/>
        </dgm:presLayoutVars>
      </dgm:prSet>
      <dgm:spPr/>
    </dgm:pt>
    <dgm:pt modelId="{A9131842-F6BD-4006-A1B4-A485C3C56133}" type="pres">
      <dgm:prSet presAssocID="{11717899-A290-4927-AB1B-826B62AE63EB}" presName="sibTrans" presStyleCnt="0"/>
      <dgm:spPr/>
    </dgm:pt>
    <dgm:pt modelId="{77EF9206-C01C-4F5D-98B2-AD099211DFBF}" type="pres">
      <dgm:prSet presAssocID="{67D84D64-0EC3-492A-AEDB-700422755B28}" presName="node" presStyleLbl="node1" presStyleIdx="6" presStyleCnt="12">
        <dgm:presLayoutVars>
          <dgm:bulletEnabled val="1"/>
        </dgm:presLayoutVars>
      </dgm:prSet>
      <dgm:spPr/>
    </dgm:pt>
    <dgm:pt modelId="{BD3EF65C-192C-430C-B4F4-28E332D4C1AA}" type="pres">
      <dgm:prSet presAssocID="{E837CCB9-0F78-4DC0-B136-A9324D1855DD}" presName="sibTrans" presStyleCnt="0"/>
      <dgm:spPr/>
    </dgm:pt>
    <dgm:pt modelId="{0C9171A0-2A12-4E00-BA08-EABB9CFA370A}" type="pres">
      <dgm:prSet presAssocID="{619E7F52-FBFF-4244-BDE5-172385FF856D}" presName="node" presStyleLbl="node1" presStyleIdx="7" presStyleCnt="12">
        <dgm:presLayoutVars>
          <dgm:bulletEnabled val="1"/>
        </dgm:presLayoutVars>
      </dgm:prSet>
      <dgm:spPr/>
    </dgm:pt>
    <dgm:pt modelId="{CCDE5C39-D8B4-4AFD-985F-9A1289DF3C40}" type="pres">
      <dgm:prSet presAssocID="{38D9721C-BB33-4987-A659-018E9EC94F20}" presName="sibTrans" presStyleCnt="0"/>
      <dgm:spPr/>
    </dgm:pt>
    <dgm:pt modelId="{83593A1D-D0F3-4123-B85F-5072DBB840CD}" type="pres">
      <dgm:prSet presAssocID="{95AE1DB5-3AA9-4E24-9B88-E124162BD932}" presName="node" presStyleLbl="node1" presStyleIdx="8" presStyleCnt="12">
        <dgm:presLayoutVars>
          <dgm:bulletEnabled val="1"/>
        </dgm:presLayoutVars>
      </dgm:prSet>
      <dgm:spPr/>
    </dgm:pt>
    <dgm:pt modelId="{98A7980A-CB4C-49D0-AD73-6D8FAA3FCD3D}" type="pres">
      <dgm:prSet presAssocID="{ED13B9D8-B432-4513-9F0B-AC64EA92F0D1}" presName="sibTrans" presStyleCnt="0"/>
      <dgm:spPr/>
    </dgm:pt>
    <dgm:pt modelId="{38B60A96-6688-439E-B2BA-B70EF37F17E0}" type="pres">
      <dgm:prSet presAssocID="{6F2EF944-9A3B-4AC4-A1D9-8E4F20A19817}" presName="node" presStyleLbl="node1" presStyleIdx="9" presStyleCnt="12">
        <dgm:presLayoutVars>
          <dgm:bulletEnabled val="1"/>
        </dgm:presLayoutVars>
      </dgm:prSet>
      <dgm:spPr/>
    </dgm:pt>
    <dgm:pt modelId="{E5066616-807E-46C3-8517-3B846C9A79FC}" type="pres">
      <dgm:prSet presAssocID="{1BF812AA-7C25-46BB-9E28-024CD7626E86}" presName="sibTrans" presStyleCnt="0"/>
      <dgm:spPr/>
    </dgm:pt>
    <dgm:pt modelId="{930F21AB-828D-4BB4-BB76-E03F359ED828}" type="pres">
      <dgm:prSet presAssocID="{2858D586-6C8B-4042-AA7A-61235B572AB7}" presName="node" presStyleLbl="node1" presStyleIdx="10" presStyleCnt="12">
        <dgm:presLayoutVars>
          <dgm:bulletEnabled val="1"/>
        </dgm:presLayoutVars>
      </dgm:prSet>
      <dgm:spPr/>
    </dgm:pt>
    <dgm:pt modelId="{14AF651E-82B1-479F-A5B5-2999A5C4C1EE}" type="pres">
      <dgm:prSet presAssocID="{942B896E-4CC8-4703-8681-F4D6F6FCB09D}" presName="sibTrans" presStyleCnt="0"/>
      <dgm:spPr/>
    </dgm:pt>
    <dgm:pt modelId="{CBD58E23-03A4-4610-9527-89720DA2C662}" type="pres">
      <dgm:prSet presAssocID="{CCF30506-845D-4328-AC7F-32808915CCDC}" presName="node" presStyleLbl="node1" presStyleIdx="11" presStyleCnt="12">
        <dgm:presLayoutVars>
          <dgm:bulletEnabled val="1"/>
        </dgm:presLayoutVars>
      </dgm:prSet>
      <dgm:spPr/>
    </dgm:pt>
  </dgm:ptLst>
  <dgm:cxnLst>
    <dgm:cxn modelId="{CECF4807-23CC-4F58-8331-32FF9402C518}" type="presOf" srcId="{A118A162-B071-4673-8B43-B5B9975E7A3C}" destId="{22883EF9-275F-4889-910A-FB921F8BA9DB}" srcOrd="0" destOrd="0" presId="urn:microsoft.com/office/officeart/2005/8/layout/default"/>
    <dgm:cxn modelId="{961E7F08-01DC-4415-8B0C-4E153DA7CF47}" type="presOf" srcId="{67D84D64-0EC3-492A-AEDB-700422755B28}" destId="{77EF9206-C01C-4F5D-98B2-AD099211DFBF}" srcOrd="0" destOrd="0" presId="urn:microsoft.com/office/officeart/2005/8/layout/default"/>
    <dgm:cxn modelId="{605CFD14-91B5-4D60-896B-C11D4FA68321}" srcId="{F789D7B3-909F-4A93-937B-3A4155C9522B}" destId="{95AE1DB5-3AA9-4E24-9B88-E124162BD932}" srcOrd="8" destOrd="0" parTransId="{618D7EDB-7CC5-44C2-BE8F-066AE21C389E}" sibTransId="{ED13B9D8-B432-4513-9F0B-AC64EA92F0D1}"/>
    <dgm:cxn modelId="{C8AF8616-9291-42F1-BCDD-3A57A43FAD8F}" type="presOf" srcId="{28D2D982-6FF6-4A99-8293-1C9C4B8D38D3}" destId="{4C8691B8-8561-4401-B92B-C6A3047CD3BD}" srcOrd="0" destOrd="0" presId="urn:microsoft.com/office/officeart/2005/8/layout/default"/>
    <dgm:cxn modelId="{DC789E2D-74D8-48D1-B9E0-1D18215F2B7C}" type="presOf" srcId="{CCF30506-845D-4328-AC7F-32808915CCDC}" destId="{CBD58E23-03A4-4610-9527-89720DA2C662}" srcOrd="0" destOrd="0" presId="urn:microsoft.com/office/officeart/2005/8/layout/default"/>
    <dgm:cxn modelId="{542D0830-116D-44BB-BCBB-70A6DF7BCA24}" type="presOf" srcId="{2858D586-6C8B-4042-AA7A-61235B572AB7}" destId="{930F21AB-828D-4BB4-BB76-E03F359ED828}" srcOrd="0" destOrd="0" presId="urn:microsoft.com/office/officeart/2005/8/layout/default"/>
    <dgm:cxn modelId="{574D9B3C-0B8C-4B53-90D6-13DA7FDCE9DA}" srcId="{F789D7B3-909F-4A93-937B-3A4155C9522B}" destId="{619E7F52-FBFF-4244-BDE5-172385FF856D}" srcOrd="7" destOrd="0" parTransId="{E465D0D0-9081-4E38-BFEE-11FC351B672A}" sibTransId="{38D9721C-BB33-4987-A659-018E9EC94F20}"/>
    <dgm:cxn modelId="{690BE241-4A20-4D7F-AADD-9D7357735D6D}" type="presOf" srcId="{9A60D0F0-DCD5-470F-B762-F2D28EF24332}" destId="{61671AD8-663B-4EE7-81AB-A9FF8E3DEED4}" srcOrd="0" destOrd="0" presId="urn:microsoft.com/office/officeart/2005/8/layout/default"/>
    <dgm:cxn modelId="{9028D142-2691-491A-8FE7-BA1A7F6BF9A7}" srcId="{F789D7B3-909F-4A93-937B-3A4155C9522B}" destId="{38A8CB00-231D-4F9F-9BF5-EA12CF43FED6}" srcOrd="2" destOrd="0" parTransId="{7BB56ACD-9838-4A4B-B440-93304CF6BD0F}" sibTransId="{36C1352F-F0B3-4DB9-BE5A-2ABCF54B9BBA}"/>
    <dgm:cxn modelId="{5396CB63-8EEB-4843-ADB0-E7BA8BD49977}" type="presOf" srcId="{17668E00-E997-41D5-AE51-AF493F8E8B26}" destId="{C8901391-07BB-47CC-9A94-EE464B9BE82B}" srcOrd="0" destOrd="0" presId="urn:microsoft.com/office/officeart/2005/8/layout/default"/>
    <dgm:cxn modelId="{4F59E963-AD93-4CA4-9E6D-550EB9F1336A}" type="presOf" srcId="{6F2EF944-9A3B-4AC4-A1D9-8E4F20A19817}" destId="{38B60A96-6688-439E-B2BA-B70EF37F17E0}" srcOrd="0" destOrd="0" presId="urn:microsoft.com/office/officeart/2005/8/layout/default"/>
    <dgm:cxn modelId="{19E8D965-7796-436B-8702-8383B74BDB21}" srcId="{F789D7B3-909F-4A93-937B-3A4155C9522B}" destId="{CCF30506-845D-4328-AC7F-32808915CCDC}" srcOrd="11" destOrd="0" parTransId="{5F054222-B2C4-43D5-948A-9AEB29031A4D}" sibTransId="{0741E6E6-0AB7-499E-8B9F-FEBD8A708C82}"/>
    <dgm:cxn modelId="{4ACCA86E-5BF8-4F1E-91D6-E0AF2F0A88DD}" srcId="{F789D7B3-909F-4A93-937B-3A4155C9522B}" destId="{2858D586-6C8B-4042-AA7A-61235B572AB7}" srcOrd="10" destOrd="0" parTransId="{939C246D-9F18-4379-B5E6-BE12892C73B7}" sibTransId="{942B896E-4CC8-4703-8681-F4D6F6FCB09D}"/>
    <dgm:cxn modelId="{7F982357-9744-4D15-A5E3-D77122875953}" srcId="{F789D7B3-909F-4A93-937B-3A4155C9522B}" destId="{2D5726AE-76AD-4F8D-BF85-9A8006A5C029}" srcOrd="4" destOrd="0" parTransId="{3E721C6D-C0B9-4C93-BF5A-F9CA15FA1666}" sibTransId="{A26FCF50-A419-40F7-9545-F430D0CD2B82}"/>
    <dgm:cxn modelId="{666F4884-7994-436D-959A-86C8398142EC}" srcId="{F789D7B3-909F-4A93-937B-3A4155C9522B}" destId="{17668E00-E997-41D5-AE51-AF493F8E8B26}" srcOrd="5" destOrd="0" parTransId="{1EC3F91E-C785-44ED-B491-ABED6F843FF4}" sibTransId="{11717899-A290-4927-AB1B-826B62AE63EB}"/>
    <dgm:cxn modelId="{B9C0B289-E4D5-4EC1-A01E-6C9A09259A18}" srcId="{F789D7B3-909F-4A93-937B-3A4155C9522B}" destId="{6F2EF944-9A3B-4AC4-A1D9-8E4F20A19817}" srcOrd="9" destOrd="0" parTransId="{0507993F-5235-4168-B39C-3439AEE96BB8}" sibTransId="{1BF812AA-7C25-46BB-9E28-024CD7626E86}"/>
    <dgm:cxn modelId="{7C33FA89-19C8-46F5-AD7D-1138E9AAF5EE}" srcId="{F789D7B3-909F-4A93-937B-3A4155C9522B}" destId="{9A60D0F0-DCD5-470F-B762-F2D28EF24332}" srcOrd="3" destOrd="0" parTransId="{8D042B33-80C1-4E87-8269-CFE3336A96DE}" sibTransId="{76A05899-1C1E-4B35-8C69-30A2C2074127}"/>
    <dgm:cxn modelId="{71F4C79C-0565-4369-A676-957591C2E539}" type="presOf" srcId="{38A8CB00-231D-4F9F-9BF5-EA12CF43FED6}" destId="{2BA9AD87-9C00-4FEB-81E6-3A0D42AA2712}" srcOrd="0" destOrd="0" presId="urn:microsoft.com/office/officeart/2005/8/layout/default"/>
    <dgm:cxn modelId="{2DF41BC2-1442-4DE4-BABC-EEBC7ECEFA36}" srcId="{F789D7B3-909F-4A93-937B-3A4155C9522B}" destId="{67D84D64-0EC3-492A-AEDB-700422755B28}" srcOrd="6" destOrd="0" parTransId="{DDC10D9C-9F8C-4D8D-AC98-4F0A0C7484B9}" sibTransId="{E837CCB9-0F78-4DC0-B136-A9324D1855DD}"/>
    <dgm:cxn modelId="{8FA923CC-A13C-46C2-98CC-D9ED6EAC014B}" type="presOf" srcId="{619E7F52-FBFF-4244-BDE5-172385FF856D}" destId="{0C9171A0-2A12-4E00-BA08-EABB9CFA370A}" srcOrd="0" destOrd="0" presId="urn:microsoft.com/office/officeart/2005/8/layout/default"/>
    <dgm:cxn modelId="{92E833DE-0A24-47B2-AB12-C431EA9DB4A6}" type="presOf" srcId="{2D5726AE-76AD-4F8D-BF85-9A8006A5C029}" destId="{8FF4D3C8-73E0-4E6E-ABF6-3E326D7C06DA}" srcOrd="0" destOrd="0" presId="urn:microsoft.com/office/officeart/2005/8/layout/default"/>
    <dgm:cxn modelId="{46A871E5-8E60-4268-A4C9-CF28E765DBE1}" srcId="{F789D7B3-909F-4A93-937B-3A4155C9522B}" destId="{A118A162-B071-4673-8B43-B5B9975E7A3C}" srcOrd="1" destOrd="0" parTransId="{6FD6F797-47D0-4066-9153-D8A9917EF924}" sibTransId="{4FB5BAB9-715D-44A9-8255-0A8B266A2247}"/>
    <dgm:cxn modelId="{497030F0-FF17-4438-AA62-522472023B1F}" type="presOf" srcId="{95AE1DB5-3AA9-4E24-9B88-E124162BD932}" destId="{83593A1D-D0F3-4123-B85F-5072DBB840CD}" srcOrd="0" destOrd="0" presId="urn:microsoft.com/office/officeart/2005/8/layout/default"/>
    <dgm:cxn modelId="{519DDBFB-5C41-4FB6-873F-30CA74D9C404}" srcId="{F789D7B3-909F-4A93-937B-3A4155C9522B}" destId="{28D2D982-6FF6-4A99-8293-1C9C4B8D38D3}" srcOrd="0" destOrd="0" parTransId="{C8947BBD-FD6A-425E-AFF9-EE0E0A6978FB}" sibTransId="{85700E39-E1B2-4FC0-8B7D-021B2E91A99B}"/>
    <dgm:cxn modelId="{113428FC-49ED-4211-83E8-C6BA2EBC6D12}" type="presOf" srcId="{F789D7B3-909F-4A93-937B-3A4155C9522B}" destId="{ED60D44A-275A-4D64-B3F3-1BE6ED63E22D}" srcOrd="0" destOrd="0" presId="urn:microsoft.com/office/officeart/2005/8/layout/default"/>
    <dgm:cxn modelId="{39FA0D6A-FE5B-4F29-B84F-C8A703286216}" type="presParOf" srcId="{ED60D44A-275A-4D64-B3F3-1BE6ED63E22D}" destId="{4C8691B8-8561-4401-B92B-C6A3047CD3BD}" srcOrd="0" destOrd="0" presId="urn:microsoft.com/office/officeart/2005/8/layout/default"/>
    <dgm:cxn modelId="{4B6064EE-F6C0-4F5D-9231-B2D091ED1FB4}" type="presParOf" srcId="{ED60D44A-275A-4D64-B3F3-1BE6ED63E22D}" destId="{8E12F8EC-438B-4305-8CF5-51859942A2FE}" srcOrd="1" destOrd="0" presId="urn:microsoft.com/office/officeart/2005/8/layout/default"/>
    <dgm:cxn modelId="{4EF9E057-F1C2-4B31-81D2-35AE4E6308FB}" type="presParOf" srcId="{ED60D44A-275A-4D64-B3F3-1BE6ED63E22D}" destId="{22883EF9-275F-4889-910A-FB921F8BA9DB}" srcOrd="2" destOrd="0" presId="urn:microsoft.com/office/officeart/2005/8/layout/default"/>
    <dgm:cxn modelId="{303DEBDD-F0FA-4E90-83F8-8846A9973F6E}" type="presParOf" srcId="{ED60D44A-275A-4D64-B3F3-1BE6ED63E22D}" destId="{B432911C-A575-48BB-8276-756DEAF0A220}" srcOrd="3" destOrd="0" presId="urn:microsoft.com/office/officeart/2005/8/layout/default"/>
    <dgm:cxn modelId="{16FBCAD2-D3C6-419A-8E5A-07307CB09C69}" type="presParOf" srcId="{ED60D44A-275A-4D64-B3F3-1BE6ED63E22D}" destId="{2BA9AD87-9C00-4FEB-81E6-3A0D42AA2712}" srcOrd="4" destOrd="0" presId="urn:microsoft.com/office/officeart/2005/8/layout/default"/>
    <dgm:cxn modelId="{FE798B7F-B208-4DF5-96E4-AE0883E97458}" type="presParOf" srcId="{ED60D44A-275A-4D64-B3F3-1BE6ED63E22D}" destId="{7BF6BA4A-518C-4675-8C4A-E54E6A8DDAB4}" srcOrd="5" destOrd="0" presId="urn:microsoft.com/office/officeart/2005/8/layout/default"/>
    <dgm:cxn modelId="{CD7AF36F-50CD-4605-A1B9-CC3889A31994}" type="presParOf" srcId="{ED60D44A-275A-4D64-B3F3-1BE6ED63E22D}" destId="{61671AD8-663B-4EE7-81AB-A9FF8E3DEED4}" srcOrd="6" destOrd="0" presId="urn:microsoft.com/office/officeart/2005/8/layout/default"/>
    <dgm:cxn modelId="{24110927-B3B1-4C78-8111-85F29398116A}" type="presParOf" srcId="{ED60D44A-275A-4D64-B3F3-1BE6ED63E22D}" destId="{1E335934-97A8-4AC4-BCED-1C8B3839ED36}" srcOrd="7" destOrd="0" presId="urn:microsoft.com/office/officeart/2005/8/layout/default"/>
    <dgm:cxn modelId="{899D063F-5DDD-4B95-9A55-418D5E7D2D20}" type="presParOf" srcId="{ED60D44A-275A-4D64-B3F3-1BE6ED63E22D}" destId="{8FF4D3C8-73E0-4E6E-ABF6-3E326D7C06DA}" srcOrd="8" destOrd="0" presId="urn:microsoft.com/office/officeart/2005/8/layout/default"/>
    <dgm:cxn modelId="{2C7F673B-E9C6-4B91-B480-9FFE3FACD5E2}" type="presParOf" srcId="{ED60D44A-275A-4D64-B3F3-1BE6ED63E22D}" destId="{74032484-E665-4F06-AE36-B33ACC51064A}" srcOrd="9" destOrd="0" presId="urn:microsoft.com/office/officeart/2005/8/layout/default"/>
    <dgm:cxn modelId="{734D414D-9E5E-4D2B-8276-028C471F9473}" type="presParOf" srcId="{ED60D44A-275A-4D64-B3F3-1BE6ED63E22D}" destId="{C8901391-07BB-47CC-9A94-EE464B9BE82B}" srcOrd="10" destOrd="0" presId="urn:microsoft.com/office/officeart/2005/8/layout/default"/>
    <dgm:cxn modelId="{1A0E7620-D8A1-4145-83DE-8E4E24DB9A13}" type="presParOf" srcId="{ED60D44A-275A-4D64-B3F3-1BE6ED63E22D}" destId="{A9131842-F6BD-4006-A1B4-A485C3C56133}" srcOrd="11" destOrd="0" presId="urn:microsoft.com/office/officeart/2005/8/layout/default"/>
    <dgm:cxn modelId="{77A3689F-0915-4260-B9D3-0D09029CD651}" type="presParOf" srcId="{ED60D44A-275A-4D64-B3F3-1BE6ED63E22D}" destId="{77EF9206-C01C-4F5D-98B2-AD099211DFBF}" srcOrd="12" destOrd="0" presId="urn:microsoft.com/office/officeart/2005/8/layout/default"/>
    <dgm:cxn modelId="{7C167803-F07B-4A78-90AB-A6AADCCB28A7}" type="presParOf" srcId="{ED60D44A-275A-4D64-B3F3-1BE6ED63E22D}" destId="{BD3EF65C-192C-430C-B4F4-28E332D4C1AA}" srcOrd="13" destOrd="0" presId="urn:microsoft.com/office/officeart/2005/8/layout/default"/>
    <dgm:cxn modelId="{A976B035-B1B7-404C-8661-54A5FAB361AB}" type="presParOf" srcId="{ED60D44A-275A-4D64-B3F3-1BE6ED63E22D}" destId="{0C9171A0-2A12-4E00-BA08-EABB9CFA370A}" srcOrd="14" destOrd="0" presId="urn:microsoft.com/office/officeart/2005/8/layout/default"/>
    <dgm:cxn modelId="{29F78DB1-1BE9-4314-80D6-44B7E24C3313}" type="presParOf" srcId="{ED60D44A-275A-4D64-B3F3-1BE6ED63E22D}" destId="{CCDE5C39-D8B4-4AFD-985F-9A1289DF3C40}" srcOrd="15" destOrd="0" presId="urn:microsoft.com/office/officeart/2005/8/layout/default"/>
    <dgm:cxn modelId="{BDA3B8A1-9D68-4995-95FF-D1F24AC5909E}" type="presParOf" srcId="{ED60D44A-275A-4D64-B3F3-1BE6ED63E22D}" destId="{83593A1D-D0F3-4123-B85F-5072DBB840CD}" srcOrd="16" destOrd="0" presId="urn:microsoft.com/office/officeart/2005/8/layout/default"/>
    <dgm:cxn modelId="{006E7D51-B88A-4DC5-88AE-2EFEDEB0443E}" type="presParOf" srcId="{ED60D44A-275A-4D64-B3F3-1BE6ED63E22D}" destId="{98A7980A-CB4C-49D0-AD73-6D8FAA3FCD3D}" srcOrd="17" destOrd="0" presId="urn:microsoft.com/office/officeart/2005/8/layout/default"/>
    <dgm:cxn modelId="{2B7F1EC6-D200-4177-9F84-042321673D13}" type="presParOf" srcId="{ED60D44A-275A-4D64-B3F3-1BE6ED63E22D}" destId="{38B60A96-6688-439E-B2BA-B70EF37F17E0}" srcOrd="18" destOrd="0" presId="urn:microsoft.com/office/officeart/2005/8/layout/default"/>
    <dgm:cxn modelId="{69C95ED0-E728-4770-8B35-6326A93AB5BB}" type="presParOf" srcId="{ED60D44A-275A-4D64-B3F3-1BE6ED63E22D}" destId="{E5066616-807E-46C3-8517-3B846C9A79FC}" srcOrd="19" destOrd="0" presId="urn:microsoft.com/office/officeart/2005/8/layout/default"/>
    <dgm:cxn modelId="{4B959C2D-5B3E-4F46-928C-545469C76CEF}" type="presParOf" srcId="{ED60D44A-275A-4D64-B3F3-1BE6ED63E22D}" destId="{930F21AB-828D-4BB4-BB76-E03F359ED828}" srcOrd="20" destOrd="0" presId="urn:microsoft.com/office/officeart/2005/8/layout/default"/>
    <dgm:cxn modelId="{87503323-E374-455D-BE5B-8984E083F582}" type="presParOf" srcId="{ED60D44A-275A-4D64-B3F3-1BE6ED63E22D}" destId="{14AF651E-82B1-479F-A5B5-2999A5C4C1EE}" srcOrd="21" destOrd="0" presId="urn:microsoft.com/office/officeart/2005/8/layout/default"/>
    <dgm:cxn modelId="{491DCFF4-5646-4AE1-8543-2BAFF9FC81AB}" type="presParOf" srcId="{ED60D44A-275A-4D64-B3F3-1BE6ED63E22D}" destId="{CBD58E23-03A4-4610-9527-89720DA2C662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F42E50-1791-49C7-B0CC-847B86E9BF1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EC6428E-B324-4EAF-9782-8320E74113C0}">
      <dgm:prSet/>
      <dgm:spPr/>
      <dgm:t>
        <a:bodyPr/>
        <a:lstStyle/>
        <a:p>
          <a:r>
            <a:rPr lang="en-US"/>
            <a:t>Research Summit</a:t>
          </a:r>
        </a:p>
      </dgm:t>
    </dgm:pt>
    <dgm:pt modelId="{55741649-A1C0-480B-BB51-882230AD7688}" type="parTrans" cxnId="{F3E58A30-408C-4828-8B45-65847DA3182A}">
      <dgm:prSet/>
      <dgm:spPr/>
      <dgm:t>
        <a:bodyPr/>
        <a:lstStyle/>
        <a:p>
          <a:endParaRPr lang="en-US"/>
        </a:p>
      </dgm:t>
    </dgm:pt>
    <dgm:pt modelId="{E7749C17-0A1D-4239-84DA-5C426502A843}" type="sibTrans" cxnId="{F3E58A30-408C-4828-8B45-65847DA3182A}">
      <dgm:prSet/>
      <dgm:spPr/>
      <dgm:t>
        <a:bodyPr/>
        <a:lstStyle/>
        <a:p>
          <a:endParaRPr lang="en-US"/>
        </a:p>
      </dgm:t>
    </dgm:pt>
    <dgm:pt modelId="{5EBC0008-2264-45F5-B368-228289912C59}">
      <dgm:prSet/>
      <dgm:spPr/>
      <dgm:t>
        <a:bodyPr/>
        <a:lstStyle/>
        <a:p>
          <a:r>
            <a:rPr lang="en-US" dirty="0"/>
            <a:t>Residency Redesign and Faculty Time Appeal to the ACGME</a:t>
          </a:r>
        </a:p>
      </dgm:t>
    </dgm:pt>
    <dgm:pt modelId="{42ED600F-AF74-44B1-A44E-60450D160DDF}" type="parTrans" cxnId="{D5427A6B-1620-4FB1-8AB4-656D69DDD151}">
      <dgm:prSet/>
      <dgm:spPr/>
      <dgm:t>
        <a:bodyPr/>
        <a:lstStyle/>
        <a:p>
          <a:endParaRPr lang="en-US"/>
        </a:p>
      </dgm:t>
    </dgm:pt>
    <dgm:pt modelId="{3FE53A98-DB35-46C6-B8DF-49B030C0591A}" type="sibTrans" cxnId="{D5427A6B-1620-4FB1-8AB4-656D69DDD151}">
      <dgm:prSet/>
      <dgm:spPr/>
      <dgm:t>
        <a:bodyPr/>
        <a:lstStyle/>
        <a:p>
          <a:endParaRPr lang="en-US"/>
        </a:p>
      </dgm:t>
    </dgm:pt>
    <dgm:pt modelId="{0184CC26-E34B-411F-A9B4-886D409A5120}">
      <dgm:prSet/>
      <dgm:spPr/>
      <dgm:t>
        <a:bodyPr/>
        <a:lstStyle/>
        <a:p>
          <a:r>
            <a:rPr lang="en-US"/>
            <a:t>Competency Based Medical Education (CBME)</a:t>
          </a:r>
        </a:p>
      </dgm:t>
    </dgm:pt>
    <dgm:pt modelId="{0714FBA8-94A0-455B-A522-DA6969DBC39B}" type="parTrans" cxnId="{DDB4CD54-353B-44AD-A20E-EF342D4E7491}">
      <dgm:prSet/>
      <dgm:spPr/>
      <dgm:t>
        <a:bodyPr/>
        <a:lstStyle/>
        <a:p>
          <a:endParaRPr lang="en-US"/>
        </a:p>
      </dgm:t>
    </dgm:pt>
    <dgm:pt modelId="{5CB6D886-73EE-4C86-BEC2-26788B8B4F60}" type="sibTrans" cxnId="{DDB4CD54-353B-44AD-A20E-EF342D4E7491}">
      <dgm:prSet/>
      <dgm:spPr/>
      <dgm:t>
        <a:bodyPr/>
        <a:lstStyle/>
        <a:p>
          <a:endParaRPr lang="en-US"/>
        </a:p>
      </dgm:t>
    </dgm:pt>
    <dgm:pt modelId="{BC4A1B66-8E34-415B-953A-AFC86E3665DC}">
      <dgm:prSet/>
      <dgm:spPr/>
      <dgm:t>
        <a:bodyPr/>
        <a:lstStyle/>
        <a:p>
          <a:r>
            <a:rPr lang="en-US"/>
            <a:t>DEI: ADFM and CAFM Demographic Data Tracking</a:t>
          </a:r>
        </a:p>
      </dgm:t>
    </dgm:pt>
    <dgm:pt modelId="{DC64E990-499D-4613-BE7D-32B9D77711E5}" type="parTrans" cxnId="{C89C753F-B602-4619-9EAD-95C2943F6E89}">
      <dgm:prSet/>
      <dgm:spPr/>
      <dgm:t>
        <a:bodyPr/>
        <a:lstStyle/>
        <a:p>
          <a:endParaRPr lang="en-US"/>
        </a:p>
      </dgm:t>
    </dgm:pt>
    <dgm:pt modelId="{50D8550F-98BF-4099-8C0E-A6E413285128}" type="sibTrans" cxnId="{C89C753F-B602-4619-9EAD-95C2943F6E89}">
      <dgm:prSet/>
      <dgm:spPr/>
      <dgm:t>
        <a:bodyPr/>
        <a:lstStyle/>
        <a:p>
          <a:endParaRPr lang="en-US"/>
        </a:p>
      </dgm:t>
    </dgm:pt>
    <dgm:pt modelId="{071B0897-03BF-4734-A771-FBE3576F0E37}" type="pres">
      <dgm:prSet presAssocID="{65F42E50-1791-49C7-B0CC-847B86E9BF17}" presName="vert0" presStyleCnt="0">
        <dgm:presLayoutVars>
          <dgm:dir/>
          <dgm:animOne val="branch"/>
          <dgm:animLvl val="lvl"/>
        </dgm:presLayoutVars>
      </dgm:prSet>
      <dgm:spPr/>
    </dgm:pt>
    <dgm:pt modelId="{17DEEDDE-1DBF-4AF7-95DE-9249911D0E92}" type="pres">
      <dgm:prSet presAssocID="{1EC6428E-B324-4EAF-9782-8320E74113C0}" presName="thickLine" presStyleLbl="alignNode1" presStyleIdx="0" presStyleCnt="4"/>
      <dgm:spPr/>
    </dgm:pt>
    <dgm:pt modelId="{B8171090-832E-4DD6-9EAB-7ED6F54408A2}" type="pres">
      <dgm:prSet presAssocID="{1EC6428E-B324-4EAF-9782-8320E74113C0}" presName="horz1" presStyleCnt="0"/>
      <dgm:spPr/>
    </dgm:pt>
    <dgm:pt modelId="{54ECDE7F-990F-4DFE-9415-1CF33315A485}" type="pres">
      <dgm:prSet presAssocID="{1EC6428E-B324-4EAF-9782-8320E74113C0}" presName="tx1" presStyleLbl="revTx" presStyleIdx="0" presStyleCnt="4"/>
      <dgm:spPr/>
    </dgm:pt>
    <dgm:pt modelId="{3512260F-07A8-4E1C-8D64-53B68381D5B4}" type="pres">
      <dgm:prSet presAssocID="{1EC6428E-B324-4EAF-9782-8320E74113C0}" presName="vert1" presStyleCnt="0"/>
      <dgm:spPr/>
    </dgm:pt>
    <dgm:pt modelId="{7223C313-E9E4-4256-826E-6F1AF57AA5B9}" type="pres">
      <dgm:prSet presAssocID="{5EBC0008-2264-45F5-B368-228289912C59}" presName="thickLine" presStyleLbl="alignNode1" presStyleIdx="1" presStyleCnt="4"/>
      <dgm:spPr/>
    </dgm:pt>
    <dgm:pt modelId="{2A92932C-07D6-429A-BBA4-B4E63C97B3D9}" type="pres">
      <dgm:prSet presAssocID="{5EBC0008-2264-45F5-B368-228289912C59}" presName="horz1" presStyleCnt="0"/>
      <dgm:spPr/>
    </dgm:pt>
    <dgm:pt modelId="{D5B8B110-951F-4D46-900B-896BB9D7229E}" type="pres">
      <dgm:prSet presAssocID="{5EBC0008-2264-45F5-B368-228289912C59}" presName="tx1" presStyleLbl="revTx" presStyleIdx="1" presStyleCnt="4"/>
      <dgm:spPr/>
    </dgm:pt>
    <dgm:pt modelId="{3E93F655-FBE7-4F5A-889F-5E99BCA945FB}" type="pres">
      <dgm:prSet presAssocID="{5EBC0008-2264-45F5-B368-228289912C59}" presName="vert1" presStyleCnt="0"/>
      <dgm:spPr/>
    </dgm:pt>
    <dgm:pt modelId="{E3F3F204-D2F7-42D8-8065-5E70A38B4CAA}" type="pres">
      <dgm:prSet presAssocID="{0184CC26-E34B-411F-A9B4-886D409A5120}" presName="thickLine" presStyleLbl="alignNode1" presStyleIdx="2" presStyleCnt="4"/>
      <dgm:spPr/>
    </dgm:pt>
    <dgm:pt modelId="{B1A3B010-778C-497A-A8D8-5326DCE9CA73}" type="pres">
      <dgm:prSet presAssocID="{0184CC26-E34B-411F-A9B4-886D409A5120}" presName="horz1" presStyleCnt="0"/>
      <dgm:spPr/>
    </dgm:pt>
    <dgm:pt modelId="{C93ABCAF-9AD8-4AED-B110-62F095353770}" type="pres">
      <dgm:prSet presAssocID="{0184CC26-E34B-411F-A9B4-886D409A5120}" presName="tx1" presStyleLbl="revTx" presStyleIdx="2" presStyleCnt="4"/>
      <dgm:spPr/>
    </dgm:pt>
    <dgm:pt modelId="{544D3272-8BA8-4230-86D6-0E4540205274}" type="pres">
      <dgm:prSet presAssocID="{0184CC26-E34B-411F-A9B4-886D409A5120}" presName="vert1" presStyleCnt="0"/>
      <dgm:spPr/>
    </dgm:pt>
    <dgm:pt modelId="{8F9A92E9-A014-45EF-B1B8-47A31500FA1E}" type="pres">
      <dgm:prSet presAssocID="{BC4A1B66-8E34-415B-953A-AFC86E3665DC}" presName="thickLine" presStyleLbl="alignNode1" presStyleIdx="3" presStyleCnt="4"/>
      <dgm:spPr/>
    </dgm:pt>
    <dgm:pt modelId="{1BFC89B2-AC96-4F96-88D0-6256F492239D}" type="pres">
      <dgm:prSet presAssocID="{BC4A1B66-8E34-415B-953A-AFC86E3665DC}" presName="horz1" presStyleCnt="0"/>
      <dgm:spPr/>
    </dgm:pt>
    <dgm:pt modelId="{E4E19746-E479-4D73-BF75-5472B265E611}" type="pres">
      <dgm:prSet presAssocID="{BC4A1B66-8E34-415B-953A-AFC86E3665DC}" presName="tx1" presStyleLbl="revTx" presStyleIdx="3" presStyleCnt="4"/>
      <dgm:spPr/>
    </dgm:pt>
    <dgm:pt modelId="{4533A26B-C71F-4F01-84D7-0900F799C683}" type="pres">
      <dgm:prSet presAssocID="{BC4A1B66-8E34-415B-953A-AFC86E3665DC}" presName="vert1" presStyleCnt="0"/>
      <dgm:spPr/>
    </dgm:pt>
  </dgm:ptLst>
  <dgm:cxnLst>
    <dgm:cxn modelId="{0B69D70A-CBE0-442B-9F74-8A0A5BE86F24}" type="presOf" srcId="{5EBC0008-2264-45F5-B368-228289912C59}" destId="{D5B8B110-951F-4D46-900B-896BB9D7229E}" srcOrd="0" destOrd="0" presId="urn:microsoft.com/office/officeart/2008/layout/LinedList"/>
    <dgm:cxn modelId="{F3E58A30-408C-4828-8B45-65847DA3182A}" srcId="{65F42E50-1791-49C7-B0CC-847B86E9BF17}" destId="{1EC6428E-B324-4EAF-9782-8320E74113C0}" srcOrd="0" destOrd="0" parTransId="{55741649-A1C0-480B-BB51-882230AD7688}" sibTransId="{E7749C17-0A1D-4239-84DA-5C426502A843}"/>
    <dgm:cxn modelId="{A147CB39-0B5A-4930-9F18-F06F430841C4}" type="presOf" srcId="{65F42E50-1791-49C7-B0CC-847B86E9BF17}" destId="{071B0897-03BF-4734-A771-FBE3576F0E37}" srcOrd="0" destOrd="0" presId="urn:microsoft.com/office/officeart/2008/layout/LinedList"/>
    <dgm:cxn modelId="{C89C753F-B602-4619-9EAD-95C2943F6E89}" srcId="{65F42E50-1791-49C7-B0CC-847B86E9BF17}" destId="{BC4A1B66-8E34-415B-953A-AFC86E3665DC}" srcOrd="3" destOrd="0" parTransId="{DC64E990-499D-4613-BE7D-32B9D77711E5}" sibTransId="{50D8550F-98BF-4099-8C0E-A6E413285128}"/>
    <dgm:cxn modelId="{D5427A6B-1620-4FB1-8AB4-656D69DDD151}" srcId="{65F42E50-1791-49C7-B0CC-847B86E9BF17}" destId="{5EBC0008-2264-45F5-B368-228289912C59}" srcOrd="1" destOrd="0" parTransId="{42ED600F-AF74-44B1-A44E-60450D160DDF}" sibTransId="{3FE53A98-DB35-46C6-B8DF-49B030C0591A}"/>
    <dgm:cxn modelId="{DDB4CD54-353B-44AD-A20E-EF342D4E7491}" srcId="{65F42E50-1791-49C7-B0CC-847B86E9BF17}" destId="{0184CC26-E34B-411F-A9B4-886D409A5120}" srcOrd="2" destOrd="0" parTransId="{0714FBA8-94A0-455B-A522-DA6969DBC39B}" sibTransId="{5CB6D886-73EE-4C86-BEC2-26788B8B4F60}"/>
    <dgm:cxn modelId="{9E51B18F-5DD7-430A-949D-7F62B07DA0A7}" type="presOf" srcId="{0184CC26-E34B-411F-A9B4-886D409A5120}" destId="{C93ABCAF-9AD8-4AED-B110-62F095353770}" srcOrd="0" destOrd="0" presId="urn:microsoft.com/office/officeart/2008/layout/LinedList"/>
    <dgm:cxn modelId="{D47CDAC7-8E22-4B13-A8EB-10A31D55108D}" type="presOf" srcId="{1EC6428E-B324-4EAF-9782-8320E74113C0}" destId="{54ECDE7F-990F-4DFE-9415-1CF33315A485}" srcOrd="0" destOrd="0" presId="urn:microsoft.com/office/officeart/2008/layout/LinedList"/>
    <dgm:cxn modelId="{2FC22DEE-F89A-4DC2-A3D6-9BDEC20853D3}" type="presOf" srcId="{BC4A1B66-8E34-415B-953A-AFC86E3665DC}" destId="{E4E19746-E479-4D73-BF75-5472B265E611}" srcOrd="0" destOrd="0" presId="urn:microsoft.com/office/officeart/2008/layout/LinedList"/>
    <dgm:cxn modelId="{3890344B-40CF-4C07-95C5-4C430183A40A}" type="presParOf" srcId="{071B0897-03BF-4734-A771-FBE3576F0E37}" destId="{17DEEDDE-1DBF-4AF7-95DE-9249911D0E92}" srcOrd="0" destOrd="0" presId="urn:microsoft.com/office/officeart/2008/layout/LinedList"/>
    <dgm:cxn modelId="{D66D7BF3-75A1-486D-921A-F9234E92198C}" type="presParOf" srcId="{071B0897-03BF-4734-A771-FBE3576F0E37}" destId="{B8171090-832E-4DD6-9EAB-7ED6F54408A2}" srcOrd="1" destOrd="0" presId="urn:microsoft.com/office/officeart/2008/layout/LinedList"/>
    <dgm:cxn modelId="{AB993277-5B3D-4D31-8810-5FB4F5AF8B51}" type="presParOf" srcId="{B8171090-832E-4DD6-9EAB-7ED6F54408A2}" destId="{54ECDE7F-990F-4DFE-9415-1CF33315A485}" srcOrd="0" destOrd="0" presId="urn:microsoft.com/office/officeart/2008/layout/LinedList"/>
    <dgm:cxn modelId="{882EF4F9-C9AF-4FB1-BBD1-0B4F4218C528}" type="presParOf" srcId="{B8171090-832E-4DD6-9EAB-7ED6F54408A2}" destId="{3512260F-07A8-4E1C-8D64-53B68381D5B4}" srcOrd="1" destOrd="0" presId="urn:microsoft.com/office/officeart/2008/layout/LinedList"/>
    <dgm:cxn modelId="{5B0B4334-FB12-48E1-981B-6DCA188FB0C0}" type="presParOf" srcId="{071B0897-03BF-4734-A771-FBE3576F0E37}" destId="{7223C313-E9E4-4256-826E-6F1AF57AA5B9}" srcOrd="2" destOrd="0" presId="urn:microsoft.com/office/officeart/2008/layout/LinedList"/>
    <dgm:cxn modelId="{8D7BDC9E-5920-444E-81B7-CE0BC28C625F}" type="presParOf" srcId="{071B0897-03BF-4734-A771-FBE3576F0E37}" destId="{2A92932C-07D6-429A-BBA4-B4E63C97B3D9}" srcOrd="3" destOrd="0" presId="urn:microsoft.com/office/officeart/2008/layout/LinedList"/>
    <dgm:cxn modelId="{29395843-46BA-47A1-A990-F03BCE6C35A7}" type="presParOf" srcId="{2A92932C-07D6-429A-BBA4-B4E63C97B3D9}" destId="{D5B8B110-951F-4D46-900B-896BB9D7229E}" srcOrd="0" destOrd="0" presId="urn:microsoft.com/office/officeart/2008/layout/LinedList"/>
    <dgm:cxn modelId="{45C6CD7C-8EFA-40A6-910A-08157A7ABDF8}" type="presParOf" srcId="{2A92932C-07D6-429A-BBA4-B4E63C97B3D9}" destId="{3E93F655-FBE7-4F5A-889F-5E99BCA945FB}" srcOrd="1" destOrd="0" presId="urn:microsoft.com/office/officeart/2008/layout/LinedList"/>
    <dgm:cxn modelId="{E6242ABA-A6CC-487D-B217-137D6A0D26AD}" type="presParOf" srcId="{071B0897-03BF-4734-A771-FBE3576F0E37}" destId="{E3F3F204-D2F7-42D8-8065-5E70A38B4CAA}" srcOrd="4" destOrd="0" presId="urn:microsoft.com/office/officeart/2008/layout/LinedList"/>
    <dgm:cxn modelId="{379CD954-F042-4C08-AE89-1A6461CAEDE6}" type="presParOf" srcId="{071B0897-03BF-4734-A771-FBE3576F0E37}" destId="{B1A3B010-778C-497A-A8D8-5326DCE9CA73}" srcOrd="5" destOrd="0" presId="urn:microsoft.com/office/officeart/2008/layout/LinedList"/>
    <dgm:cxn modelId="{C1E265C0-3F8E-4128-97B8-DE2C21ADAE04}" type="presParOf" srcId="{B1A3B010-778C-497A-A8D8-5326DCE9CA73}" destId="{C93ABCAF-9AD8-4AED-B110-62F095353770}" srcOrd="0" destOrd="0" presId="urn:microsoft.com/office/officeart/2008/layout/LinedList"/>
    <dgm:cxn modelId="{E3B9A713-790A-4B6B-8350-11463BBDAF1D}" type="presParOf" srcId="{B1A3B010-778C-497A-A8D8-5326DCE9CA73}" destId="{544D3272-8BA8-4230-86D6-0E4540205274}" srcOrd="1" destOrd="0" presId="urn:microsoft.com/office/officeart/2008/layout/LinedList"/>
    <dgm:cxn modelId="{9808424A-F45C-49CA-9069-219C9042B167}" type="presParOf" srcId="{071B0897-03BF-4734-A771-FBE3576F0E37}" destId="{8F9A92E9-A014-45EF-B1B8-47A31500FA1E}" srcOrd="6" destOrd="0" presId="urn:microsoft.com/office/officeart/2008/layout/LinedList"/>
    <dgm:cxn modelId="{8A4AB667-3A81-4934-89E5-F70C165329BC}" type="presParOf" srcId="{071B0897-03BF-4734-A771-FBE3576F0E37}" destId="{1BFC89B2-AC96-4F96-88D0-6256F492239D}" srcOrd="7" destOrd="0" presId="urn:microsoft.com/office/officeart/2008/layout/LinedList"/>
    <dgm:cxn modelId="{FA9D8180-D163-47A0-B497-09A6C9CAABC8}" type="presParOf" srcId="{1BFC89B2-AC96-4F96-88D0-6256F492239D}" destId="{E4E19746-E479-4D73-BF75-5472B265E611}" srcOrd="0" destOrd="0" presId="urn:microsoft.com/office/officeart/2008/layout/LinedList"/>
    <dgm:cxn modelId="{E217417C-AD7C-444F-B165-98F633209F66}" type="presParOf" srcId="{1BFC89B2-AC96-4F96-88D0-6256F492239D}" destId="{4533A26B-C71F-4F01-84D7-0900F799C68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41491-1C39-4B49-9DCA-70F6F07A007E}">
      <dsp:nvSpPr>
        <dsp:cNvPr id="0" name=""/>
        <dsp:cNvSpPr/>
      </dsp:nvSpPr>
      <dsp:spPr>
        <a:xfrm>
          <a:off x="0" y="0"/>
          <a:ext cx="658648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CBDA9-28CF-4D3F-B529-8A4A895DA8E4}">
      <dsp:nvSpPr>
        <dsp:cNvPr id="0" name=""/>
        <dsp:cNvSpPr/>
      </dsp:nvSpPr>
      <dsp:spPr>
        <a:xfrm>
          <a:off x="0" y="0"/>
          <a:ext cx="6586489" cy="1892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No Financial Disclosures.</a:t>
          </a:r>
        </a:p>
      </dsp:txBody>
      <dsp:txXfrm>
        <a:off x="0" y="0"/>
        <a:ext cx="6586489" cy="1892709"/>
      </dsp:txXfrm>
    </dsp:sp>
    <dsp:sp modelId="{6BBBA6C6-AF1E-4039-B641-2B835220FE7B}">
      <dsp:nvSpPr>
        <dsp:cNvPr id="0" name=""/>
        <dsp:cNvSpPr/>
      </dsp:nvSpPr>
      <dsp:spPr>
        <a:xfrm>
          <a:off x="0" y="1892709"/>
          <a:ext cx="6586489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41D7B-7D30-47BB-B7F0-C80A6D93670F}">
      <dsp:nvSpPr>
        <dsp:cNvPr id="0" name=""/>
        <dsp:cNvSpPr/>
      </dsp:nvSpPr>
      <dsp:spPr>
        <a:xfrm>
          <a:off x="0" y="1892709"/>
          <a:ext cx="6586489" cy="1892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I am a white male and I have experienced significant advantages throughout my career.</a:t>
          </a:r>
        </a:p>
      </dsp:txBody>
      <dsp:txXfrm>
        <a:off x="0" y="1892709"/>
        <a:ext cx="6586489" cy="18927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03F15-BC67-4B86-A217-DD49770F4E44}">
      <dsp:nvSpPr>
        <dsp:cNvPr id="0" name=""/>
        <dsp:cNvSpPr/>
      </dsp:nvSpPr>
      <dsp:spPr>
        <a:xfrm rot="5400000">
          <a:off x="-193505" y="195896"/>
          <a:ext cx="1290033" cy="90302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Recognize</a:t>
          </a:r>
        </a:p>
      </dsp:txBody>
      <dsp:txXfrm rot="-5400000">
        <a:off x="1" y="453903"/>
        <a:ext cx="903023" cy="387010"/>
      </dsp:txXfrm>
    </dsp:sp>
    <dsp:sp modelId="{CE9F0056-3789-456F-982E-23484E911E31}">
      <dsp:nvSpPr>
        <dsp:cNvPr id="0" name=""/>
        <dsp:cNvSpPr/>
      </dsp:nvSpPr>
      <dsp:spPr>
        <a:xfrm rot="5400000">
          <a:off x="2904593" y="-1999178"/>
          <a:ext cx="838521" cy="4841661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Recognize the variety and reach of the programs and initiatives in which ADFM is currently involved.</a:t>
          </a:r>
        </a:p>
      </dsp:txBody>
      <dsp:txXfrm rot="-5400000">
        <a:off x="903024" y="43324"/>
        <a:ext cx="4800728" cy="756655"/>
      </dsp:txXfrm>
    </dsp:sp>
    <dsp:sp modelId="{B3DFB913-5C03-4AA1-92DD-04D8F0DC3738}">
      <dsp:nvSpPr>
        <dsp:cNvPr id="0" name=""/>
        <dsp:cNvSpPr/>
      </dsp:nvSpPr>
      <dsp:spPr>
        <a:xfrm rot="5400000">
          <a:off x="-193505" y="1339716"/>
          <a:ext cx="1290033" cy="90302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Honor</a:t>
          </a:r>
        </a:p>
      </dsp:txBody>
      <dsp:txXfrm rot="-5400000">
        <a:off x="1" y="1597723"/>
        <a:ext cx="903023" cy="387010"/>
      </dsp:txXfrm>
    </dsp:sp>
    <dsp:sp modelId="{41328AD9-48AB-43D8-901F-D1316C7D5251}">
      <dsp:nvSpPr>
        <dsp:cNvPr id="0" name=""/>
        <dsp:cNvSpPr/>
      </dsp:nvSpPr>
      <dsp:spPr>
        <a:xfrm rot="5400000">
          <a:off x="2904593" y="-855358"/>
          <a:ext cx="838521" cy="4841661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Honor Dr. Martin Luther King, Jr</a:t>
          </a:r>
        </a:p>
      </dsp:txBody>
      <dsp:txXfrm rot="-5400000">
        <a:off x="903024" y="1187144"/>
        <a:ext cx="4800728" cy="756655"/>
      </dsp:txXfrm>
    </dsp:sp>
    <dsp:sp modelId="{7F67DB37-8B45-4E15-92AD-D18B7EE6667E}">
      <dsp:nvSpPr>
        <dsp:cNvPr id="0" name=""/>
        <dsp:cNvSpPr/>
      </dsp:nvSpPr>
      <dsp:spPr>
        <a:xfrm rot="5400000">
          <a:off x="-193505" y="2483536"/>
          <a:ext cx="1290033" cy="90302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Discuss</a:t>
          </a:r>
        </a:p>
      </dsp:txBody>
      <dsp:txXfrm rot="-5400000">
        <a:off x="1" y="2741543"/>
        <a:ext cx="903023" cy="387010"/>
      </dsp:txXfrm>
    </dsp:sp>
    <dsp:sp modelId="{46C36DEC-EFE3-4C9B-9CA9-1B73AB3E8FBF}">
      <dsp:nvSpPr>
        <dsp:cNvPr id="0" name=""/>
        <dsp:cNvSpPr/>
      </dsp:nvSpPr>
      <dsp:spPr>
        <a:xfrm rot="5400000">
          <a:off x="2904593" y="288461"/>
          <a:ext cx="838521" cy="4841661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Discuss my concerns for the future</a:t>
          </a:r>
        </a:p>
      </dsp:txBody>
      <dsp:txXfrm rot="-5400000">
        <a:off x="903024" y="2330964"/>
        <a:ext cx="4800728" cy="756655"/>
      </dsp:txXfrm>
    </dsp:sp>
    <dsp:sp modelId="{A96ED53F-49E1-417E-8A8E-26892A2A2D2F}">
      <dsp:nvSpPr>
        <dsp:cNvPr id="0" name=""/>
        <dsp:cNvSpPr/>
      </dsp:nvSpPr>
      <dsp:spPr>
        <a:xfrm rot="5400000">
          <a:off x="-193505" y="3627356"/>
          <a:ext cx="1290033" cy="90302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Share</a:t>
          </a:r>
        </a:p>
      </dsp:txBody>
      <dsp:txXfrm rot="-5400000">
        <a:off x="1" y="3885363"/>
        <a:ext cx="903023" cy="387010"/>
      </dsp:txXfrm>
    </dsp:sp>
    <dsp:sp modelId="{FCB42B46-B735-42E1-B2BB-26EA3BB8E2FD}">
      <dsp:nvSpPr>
        <dsp:cNvPr id="0" name=""/>
        <dsp:cNvSpPr/>
      </dsp:nvSpPr>
      <dsp:spPr>
        <a:xfrm rot="5400000">
          <a:off x="2904593" y="1432281"/>
          <a:ext cx="838521" cy="4841661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Share the hope I have for the future</a:t>
          </a:r>
        </a:p>
      </dsp:txBody>
      <dsp:txXfrm rot="-5400000">
        <a:off x="903024" y="3474784"/>
        <a:ext cx="4800728" cy="756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DFCEF-148A-4C19-9081-BDF6AC92D9DB}">
      <dsp:nvSpPr>
        <dsp:cNvPr id="0" name=""/>
        <dsp:cNvSpPr/>
      </dsp:nvSpPr>
      <dsp:spPr>
        <a:xfrm>
          <a:off x="973190" y="986724"/>
          <a:ext cx="1264141" cy="12641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EE927-3E26-4716-94F1-E2925FE1AD00}">
      <dsp:nvSpPr>
        <dsp:cNvPr id="0" name=""/>
        <dsp:cNvSpPr/>
      </dsp:nvSpPr>
      <dsp:spPr>
        <a:xfrm>
          <a:off x="1242597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BDFF0-31AA-4EA0-8CBB-C863C8A65CF5}">
      <dsp:nvSpPr>
        <dsp:cNvPr id="0" name=""/>
        <dsp:cNvSpPr/>
      </dsp:nvSpPr>
      <dsp:spPr>
        <a:xfrm>
          <a:off x="569079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Listserv</a:t>
          </a:r>
        </a:p>
      </dsp:txBody>
      <dsp:txXfrm>
        <a:off x="569079" y="2644614"/>
        <a:ext cx="2072362" cy="720000"/>
      </dsp:txXfrm>
    </dsp:sp>
    <dsp:sp modelId="{44A47701-5A8F-480C-85AE-2B27AE759225}">
      <dsp:nvSpPr>
        <dsp:cNvPr id="0" name=""/>
        <dsp:cNvSpPr/>
      </dsp:nvSpPr>
      <dsp:spPr>
        <a:xfrm>
          <a:off x="3408216" y="986724"/>
          <a:ext cx="1264141" cy="12641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67B49-179B-4A65-B07A-BCB8683E583F}">
      <dsp:nvSpPr>
        <dsp:cNvPr id="0" name=""/>
        <dsp:cNvSpPr/>
      </dsp:nvSpPr>
      <dsp:spPr>
        <a:xfrm>
          <a:off x="3677623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FC86E-17FA-4B77-9410-6D2EF2BF1085}">
      <dsp:nvSpPr>
        <dsp:cNvPr id="0" name=""/>
        <dsp:cNvSpPr/>
      </dsp:nvSpPr>
      <dsp:spPr>
        <a:xfrm>
          <a:off x="3004105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Annual Conference</a:t>
          </a:r>
        </a:p>
      </dsp:txBody>
      <dsp:txXfrm>
        <a:off x="3004105" y="2644614"/>
        <a:ext cx="2072362" cy="720000"/>
      </dsp:txXfrm>
    </dsp:sp>
    <dsp:sp modelId="{AE4E6AA0-BCD9-44B4-8CE2-917C8FBA3BFC}">
      <dsp:nvSpPr>
        <dsp:cNvPr id="0" name=""/>
        <dsp:cNvSpPr/>
      </dsp:nvSpPr>
      <dsp:spPr>
        <a:xfrm>
          <a:off x="5843242" y="986724"/>
          <a:ext cx="1264141" cy="12641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D4A41-A863-42E8-B2A1-044A847827F9}">
      <dsp:nvSpPr>
        <dsp:cNvPr id="0" name=""/>
        <dsp:cNvSpPr/>
      </dsp:nvSpPr>
      <dsp:spPr>
        <a:xfrm>
          <a:off x="6112649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9D992-E46E-4405-9EBE-A36A5987A7F0}">
      <dsp:nvSpPr>
        <dsp:cNvPr id="0" name=""/>
        <dsp:cNvSpPr/>
      </dsp:nvSpPr>
      <dsp:spPr>
        <a:xfrm>
          <a:off x="5439131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Quarterly Surveys</a:t>
          </a:r>
        </a:p>
      </dsp:txBody>
      <dsp:txXfrm>
        <a:off x="5439131" y="2644614"/>
        <a:ext cx="2072362" cy="720000"/>
      </dsp:txXfrm>
    </dsp:sp>
    <dsp:sp modelId="{7B474CB6-8A31-4EAE-9507-BAC12CE53CEF}">
      <dsp:nvSpPr>
        <dsp:cNvPr id="0" name=""/>
        <dsp:cNvSpPr/>
      </dsp:nvSpPr>
      <dsp:spPr>
        <a:xfrm>
          <a:off x="8278268" y="986724"/>
          <a:ext cx="1264141" cy="12641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AF85D-CFBA-4202-BD8D-013A2D112B60}">
      <dsp:nvSpPr>
        <dsp:cNvPr id="0" name=""/>
        <dsp:cNvSpPr/>
      </dsp:nvSpPr>
      <dsp:spPr>
        <a:xfrm>
          <a:off x="8547675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F26A4-B711-46BC-A496-15F6CB599501}">
      <dsp:nvSpPr>
        <dsp:cNvPr id="0" name=""/>
        <dsp:cNvSpPr/>
      </dsp:nvSpPr>
      <dsp:spPr>
        <a:xfrm>
          <a:off x="7874157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Other things?????</a:t>
          </a:r>
        </a:p>
      </dsp:txBody>
      <dsp:txXfrm>
        <a:off x="7874157" y="2644614"/>
        <a:ext cx="2072362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691B8-8561-4401-B92B-C6A3047CD3BD}">
      <dsp:nvSpPr>
        <dsp:cNvPr id="0" name=""/>
        <dsp:cNvSpPr/>
      </dsp:nvSpPr>
      <dsp:spPr>
        <a:xfrm>
          <a:off x="770313" y="1245"/>
          <a:ext cx="2087202" cy="125232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Board Chair</a:t>
          </a:r>
        </a:p>
      </dsp:txBody>
      <dsp:txXfrm>
        <a:off x="770313" y="1245"/>
        <a:ext cx="2087202" cy="1252321"/>
      </dsp:txXfrm>
    </dsp:sp>
    <dsp:sp modelId="{22883EF9-275F-4889-910A-FB921F8BA9DB}">
      <dsp:nvSpPr>
        <dsp:cNvPr id="0" name=""/>
        <dsp:cNvSpPr/>
      </dsp:nvSpPr>
      <dsp:spPr>
        <a:xfrm>
          <a:off x="3066237" y="1245"/>
          <a:ext cx="2087202" cy="125232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President</a:t>
          </a:r>
        </a:p>
      </dsp:txBody>
      <dsp:txXfrm>
        <a:off x="3066237" y="1245"/>
        <a:ext cx="2087202" cy="1252321"/>
      </dsp:txXfrm>
    </dsp:sp>
    <dsp:sp modelId="{2BA9AD87-9C00-4FEB-81E6-3A0D42AA2712}">
      <dsp:nvSpPr>
        <dsp:cNvPr id="0" name=""/>
        <dsp:cNvSpPr/>
      </dsp:nvSpPr>
      <dsp:spPr>
        <a:xfrm>
          <a:off x="5362160" y="1245"/>
          <a:ext cx="2087202" cy="125232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President Elect</a:t>
          </a:r>
        </a:p>
      </dsp:txBody>
      <dsp:txXfrm>
        <a:off x="5362160" y="1245"/>
        <a:ext cx="2087202" cy="1252321"/>
      </dsp:txXfrm>
    </dsp:sp>
    <dsp:sp modelId="{61671AD8-663B-4EE7-81AB-A9FF8E3DEED4}">
      <dsp:nvSpPr>
        <dsp:cNvPr id="0" name=""/>
        <dsp:cNvSpPr/>
      </dsp:nvSpPr>
      <dsp:spPr>
        <a:xfrm>
          <a:off x="7658083" y="1245"/>
          <a:ext cx="2087202" cy="125232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Treasurer</a:t>
          </a:r>
        </a:p>
      </dsp:txBody>
      <dsp:txXfrm>
        <a:off x="7658083" y="1245"/>
        <a:ext cx="2087202" cy="1252321"/>
      </dsp:txXfrm>
    </dsp:sp>
    <dsp:sp modelId="{8FF4D3C8-73E0-4E6E-ABF6-3E326D7C06DA}">
      <dsp:nvSpPr>
        <dsp:cNvPr id="0" name=""/>
        <dsp:cNvSpPr/>
      </dsp:nvSpPr>
      <dsp:spPr>
        <a:xfrm>
          <a:off x="770313" y="1462287"/>
          <a:ext cx="2087202" cy="125232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ADFM Executive Director</a:t>
          </a:r>
        </a:p>
      </dsp:txBody>
      <dsp:txXfrm>
        <a:off x="770313" y="1462287"/>
        <a:ext cx="2087202" cy="1252321"/>
      </dsp:txXfrm>
    </dsp:sp>
    <dsp:sp modelId="{C8901391-07BB-47CC-9A94-EE464B9BE82B}">
      <dsp:nvSpPr>
        <dsp:cNvPr id="0" name=""/>
        <dsp:cNvSpPr/>
      </dsp:nvSpPr>
      <dsp:spPr>
        <a:xfrm>
          <a:off x="3066237" y="1462287"/>
          <a:ext cx="2087202" cy="125232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Administrators’ Steering Committee Chair </a:t>
          </a:r>
        </a:p>
      </dsp:txBody>
      <dsp:txXfrm>
        <a:off x="3066237" y="1462287"/>
        <a:ext cx="2087202" cy="1252321"/>
      </dsp:txXfrm>
    </dsp:sp>
    <dsp:sp modelId="{77EF9206-C01C-4F5D-98B2-AD099211DFBF}">
      <dsp:nvSpPr>
        <dsp:cNvPr id="0" name=""/>
        <dsp:cNvSpPr/>
      </dsp:nvSpPr>
      <dsp:spPr>
        <a:xfrm>
          <a:off x="5362160" y="1462287"/>
          <a:ext cx="2087202" cy="125232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Administrators’ Steering Committee Chair Elect</a:t>
          </a:r>
        </a:p>
      </dsp:txBody>
      <dsp:txXfrm>
        <a:off x="5362160" y="1462287"/>
        <a:ext cx="2087202" cy="1252321"/>
      </dsp:txXfrm>
    </dsp:sp>
    <dsp:sp modelId="{0C9171A0-2A12-4E00-BA08-EABB9CFA370A}">
      <dsp:nvSpPr>
        <dsp:cNvPr id="0" name=""/>
        <dsp:cNvSpPr/>
      </dsp:nvSpPr>
      <dsp:spPr>
        <a:xfrm>
          <a:off x="7658083" y="1462287"/>
          <a:ext cx="2087202" cy="125232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Communications Chair</a:t>
          </a:r>
        </a:p>
      </dsp:txBody>
      <dsp:txXfrm>
        <a:off x="7658083" y="1462287"/>
        <a:ext cx="2087202" cy="1252321"/>
      </dsp:txXfrm>
    </dsp:sp>
    <dsp:sp modelId="{83593A1D-D0F3-4123-B85F-5072DBB840CD}">
      <dsp:nvSpPr>
        <dsp:cNvPr id="0" name=""/>
        <dsp:cNvSpPr/>
      </dsp:nvSpPr>
      <dsp:spPr>
        <a:xfrm>
          <a:off x="770313" y="2923329"/>
          <a:ext cx="2087202" cy="125232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Members at Large (2)</a:t>
          </a:r>
        </a:p>
      </dsp:txBody>
      <dsp:txXfrm>
        <a:off x="770313" y="2923329"/>
        <a:ext cx="2087202" cy="1252321"/>
      </dsp:txXfrm>
    </dsp:sp>
    <dsp:sp modelId="{38B60A96-6688-439E-B2BA-B70EF37F17E0}">
      <dsp:nvSpPr>
        <dsp:cNvPr id="0" name=""/>
        <dsp:cNvSpPr/>
      </dsp:nvSpPr>
      <dsp:spPr>
        <a:xfrm>
          <a:off x="3066237" y="2923329"/>
          <a:ext cx="2087202" cy="125232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Public Member (1)</a:t>
          </a:r>
        </a:p>
      </dsp:txBody>
      <dsp:txXfrm>
        <a:off x="3066237" y="2923329"/>
        <a:ext cx="2087202" cy="1252321"/>
      </dsp:txXfrm>
    </dsp:sp>
    <dsp:sp modelId="{930F21AB-828D-4BB4-BB76-E03F359ED828}">
      <dsp:nvSpPr>
        <dsp:cNvPr id="0" name=""/>
        <dsp:cNvSpPr/>
      </dsp:nvSpPr>
      <dsp:spPr>
        <a:xfrm>
          <a:off x="5362160" y="2923329"/>
          <a:ext cx="2087202" cy="125232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Standing Committee Chairs (9)</a:t>
          </a:r>
        </a:p>
      </dsp:txBody>
      <dsp:txXfrm>
        <a:off x="5362160" y="2923329"/>
        <a:ext cx="2087202" cy="1252321"/>
      </dsp:txXfrm>
    </dsp:sp>
    <dsp:sp modelId="{CBD58E23-03A4-4610-9527-89720DA2C662}">
      <dsp:nvSpPr>
        <dsp:cNvPr id="0" name=""/>
        <dsp:cNvSpPr/>
      </dsp:nvSpPr>
      <dsp:spPr>
        <a:xfrm>
          <a:off x="7658083" y="2923329"/>
          <a:ext cx="2087202" cy="125232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AAMC Organization of Resident Representatives (ORR) (2) – ad hoc guests</a:t>
          </a:r>
        </a:p>
      </dsp:txBody>
      <dsp:txXfrm>
        <a:off x="7658083" y="2923329"/>
        <a:ext cx="2087202" cy="12523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EEDDE-1DBF-4AF7-95DE-9249911D0E92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CDE7F-990F-4DFE-9415-1CF33315A485}">
      <dsp:nvSpPr>
        <dsp:cNvPr id="0" name=""/>
        <dsp:cNvSpPr/>
      </dsp:nvSpPr>
      <dsp:spPr>
        <a:xfrm>
          <a:off x="0" y="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Research Summit</a:t>
          </a:r>
        </a:p>
      </dsp:txBody>
      <dsp:txXfrm>
        <a:off x="0" y="0"/>
        <a:ext cx="6492875" cy="1276350"/>
      </dsp:txXfrm>
    </dsp:sp>
    <dsp:sp modelId="{7223C313-E9E4-4256-826E-6F1AF57AA5B9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8B110-951F-4D46-900B-896BB9D7229E}">
      <dsp:nvSpPr>
        <dsp:cNvPr id="0" name=""/>
        <dsp:cNvSpPr/>
      </dsp:nvSpPr>
      <dsp:spPr>
        <a:xfrm>
          <a:off x="0" y="12763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Residency Redesign and Faculty Time Appeal to the ACGME</a:t>
          </a:r>
        </a:p>
      </dsp:txBody>
      <dsp:txXfrm>
        <a:off x="0" y="1276350"/>
        <a:ext cx="6492875" cy="1276350"/>
      </dsp:txXfrm>
    </dsp:sp>
    <dsp:sp modelId="{E3F3F204-D2F7-42D8-8065-5E70A38B4CAA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ABCAF-9AD8-4AED-B110-62F095353770}">
      <dsp:nvSpPr>
        <dsp:cNvPr id="0" name=""/>
        <dsp:cNvSpPr/>
      </dsp:nvSpPr>
      <dsp:spPr>
        <a:xfrm>
          <a:off x="0" y="255270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Competency Based Medical Education (CBME)</a:t>
          </a:r>
        </a:p>
      </dsp:txBody>
      <dsp:txXfrm>
        <a:off x="0" y="2552700"/>
        <a:ext cx="6492875" cy="1276350"/>
      </dsp:txXfrm>
    </dsp:sp>
    <dsp:sp modelId="{8F9A92E9-A014-45EF-B1B8-47A31500FA1E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19746-E479-4D73-BF75-5472B265E611}">
      <dsp:nvSpPr>
        <dsp:cNvPr id="0" name=""/>
        <dsp:cNvSpPr/>
      </dsp:nvSpPr>
      <dsp:spPr>
        <a:xfrm>
          <a:off x="0" y="38290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DEI: ADFM and CAFM Demographic Data Tracking</a:t>
          </a:r>
        </a:p>
      </dsp:txBody>
      <dsp:txXfrm>
        <a:off x="0" y="3829050"/>
        <a:ext cx="6492875" cy="1276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FE29F-7680-45ED-AB7E-E6C5E46CF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E2110-68A9-4BA9-9085-7E1942147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2DAE1-28A1-4C11-8E1D-BE143B941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4163-4E7F-4B7C-B2A1-76B54DF61802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01DEA-FD79-41BE-A474-E087B05E7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5FB59-9B28-4124-A852-C32665605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3CD6-082E-42A0-9E8D-6798765DF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4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B6B3E-2948-4410-B8D9-35DB3121C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D964C4-63AE-4C7A-A414-AF6684A39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2CDE7-90AE-476B-BA1C-83D25FD17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4163-4E7F-4B7C-B2A1-76B54DF61802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1C094-7B39-445D-8551-73DB87AA9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BF905-D60B-4B11-A9A3-92BFC5513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3CD6-082E-42A0-9E8D-6798765DF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7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9A7597-0E5E-42D0-9B08-809D253DED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511EA9-EBB6-4CBE-88C7-3157D2E0B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63648-75A3-49C2-A21A-86F941202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4163-4E7F-4B7C-B2A1-76B54DF61802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BD549-3D8B-427E-831E-A455CF922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54539-F7E5-4714-B136-461DD7C9A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3CD6-082E-42A0-9E8D-6798765DF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7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4E486-CF71-4187-AEB8-50573D996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03312-D8A6-4BDE-B63E-F22BA7632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88684-48AA-4B13-AF7C-A31BB681C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4163-4E7F-4B7C-B2A1-76B54DF61802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02016-1A57-4561-9062-60408225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FB675-49E6-43A5-A8E7-5671EDBC0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3CD6-082E-42A0-9E8D-6798765DF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D21E5-E031-4C14-994F-AAA54FA42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47F47-5980-4186-8C29-970D13A42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76568-B456-4EF4-AA46-44487C06E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4163-4E7F-4B7C-B2A1-76B54DF61802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82107-6E50-4B98-AA45-6A22E05C4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873E7-6960-4ED2-B68F-1102E2A3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3CD6-082E-42A0-9E8D-6798765DF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03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5FBF5-3C0C-4D2D-8B28-D48BE0C19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8B4BB-84F6-4045-A9FA-C275B9583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1E8044-941E-4B69-844D-F1811C58E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F02C5-E831-44C3-88AD-86EAE7AF5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4163-4E7F-4B7C-B2A1-76B54DF61802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79BF0-F3C7-4C3D-B3A2-262456EB2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1307E9-9A5A-47DB-9388-968250F88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3CD6-082E-42A0-9E8D-6798765DF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0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B9F00-A654-4DE8-9225-9C5D72BD8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78B06-05C4-404F-93ED-BB1E02D54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0A44AD-9127-49FD-A7D4-D6E3291E3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B4A23-6036-4D12-8280-73542BD7D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A7DF87-8AE3-4BDE-8E50-7080D46B55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F761B8-DA53-4069-A288-33C32CDEC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4163-4E7F-4B7C-B2A1-76B54DF61802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78E52E-EC83-48F8-B6FD-1CA9EC7FE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89D708-D24B-4EDD-8F95-BBB8C778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3CD6-082E-42A0-9E8D-6798765DF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61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A4185-9859-49F1-992D-95C806919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24724F-4B5E-4092-A590-DD8E07452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4163-4E7F-4B7C-B2A1-76B54DF61802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521C6D-CDAB-4657-8C7B-290456BF5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CC70B2-E41F-4953-BA19-D93501A2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3CD6-082E-42A0-9E8D-6798765DF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31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CD458D-3C01-4107-B6A1-E0546927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4163-4E7F-4B7C-B2A1-76B54DF61802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9FF6FF-C4E5-4A35-A5A7-56B34859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A5540-616D-4159-9514-87E34B2DC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3CD6-082E-42A0-9E8D-6798765DF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1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8A48C-E57C-4F44-BA06-41C00138E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0918A-70FA-463E-9A0B-BF9C4BC91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74623C-D897-4BC8-B12D-BEA36A5F0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DFF56-0247-49BF-BBC7-66D865342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4163-4E7F-4B7C-B2A1-76B54DF61802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EA14B-51B5-447A-A563-3816BC4DB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00C94-2A34-40DF-A4D5-8C2FE0502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3CD6-082E-42A0-9E8D-6798765DF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3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E580F-DB6A-4A73-B9C3-152B5B01B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3FBEB4-3E1F-4B4A-92CB-1F3F533F7C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42B42B-8CF7-444A-AC96-83DBF570E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7BBEF-F2F4-4AC4-93EB-C672DD6B8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4163-4E7F-4B7C-B2A1-76B54DF61802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BB22E-7257-41B3-9708-CDF5337A5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BD1B5-2F38-4C79-AA75-6123EA209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3CD6-082E-42A0-9E8D-6798765DF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1980E1-B66F-4EBE-8911-D037AE6F2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B2C9E-25B0-4483-A44C-E5A464858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900D9-F7FC-4237-9F00-5256BDEEE5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34163-4E7F-4B7C-B2A1-76B54DF61802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29D15-89CD-40A3-BEE8-9DBBB03A7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81065-2BCC-4B81-B9FE-BD93782617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63CD6-082E-42A0-9E8D-6798765DF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5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BEE348-F3E8-BFF0-590A-5C5694D0E1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855" r="-1" b="7854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7ABA6A-2AA9-4CD6-AB9E-45E985F3F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rgbClr val="FFFFFF"/>
                </a:solidFill>
              </a:rPr>
              <a:t>Action, Caution and Hope:</a:t>
            </a:r>
            <a:br>
              <a:rPr lang="en-US" sz="6600">
                <a:solidFill>
                  <a:srgbClr val="FFFFFF"/>
                </a:solidFill>
              </a:rPr>
            </a:br>
            <a:r>
              <a:rPr lang="en-US" sz="6600">
                <a:solidFill>
                  <a:srgbClr val="FFFFFF"/>
                </a:solidFill>
              </a:rPr>
              <a:t>Three Themes for Family Medicine Chairs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79FFA9-9396-4064-9938-2F6E92234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John P. Franko, MD</a:t>
            </a:r>
          </a:p>
          <a:p>
            <a:r>
              <a:rPr lang="en-US">
                <a:solidFill>
                  <a:srgbClr val="FFFFFF"/>
                </a:solidFill>
              </a:rPr>
              <a:t>2022 ADFM President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71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69CD42-2D12-44A9-B549-7FCE30EBF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ADFM Board of Directors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0FBCE0-FE6E-119B-39CE-28EC1CC341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053532"/>
              </p:ext>
            </p:extLst>
          </p:nvPr>
        </p:nvGraphicFramePr>
        <p:xfrm>
          <a:off x="838200" y="2004446"/>
          <a:ext cx="10515600" cy="4176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591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6" name="Rectangle 7185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COVID-19 Pandemic Continues To Reshape Work in America | Pew Research Center">
            <a:extLst>
              <a:ext uri="{FF2B5EF4-FFF2-40B4-BE49-F238E27FC236}">
                <a16:creationId xmlns:a16="http://schemas.microsoft.com/office/drawing/2014/main" id="{9DFBA99B-DCEC-4403-B6D6-5647A3C3011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50" b="2"/>
          <a:stretch/>
        </p:blipFill>
        <p:spPr bwMode="auto">
          <a:xfrm>
            <a:off x="7092985" y="2302038"/>
            <a:ext cx="4260814" cy="307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8" name="Freeform: Shape 7187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90" name="Freeform: Shape 7189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7BC44C-F36F-49E1-B53B-5F1C7523B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ADFM Committees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6B8B1-4212-443E-BA91-790542877F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128169" cy="339951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b="1"/>
              <a:t>Advocacy</a:t>
            </a:r>
          </a:p>
          <a:p>
            <a:r>
              <a:rPr lang="en-US" sz="1700" b="1"/>
              <a:t>Conference Planning </a:t>
            </a:r>
          </a:p>
          <a:p>
            <a:r>
              <a:rPr lang="en-US" sz="1700" b="1"/>
              <a:t>Diversity, Inclusion and Health Equity</a:t>
            </a:r>
          </a:p>
          <a:p>
            <a:r>
              <a:rPr lang="en-US" sz="1700" b="1"/>
              <a:t>Education</a:t>
            </a:r>
          </a:p>
          <a:p>
            <a:r>
              <a:rPr lang="en-US" sz="1700" b="1"/>
              <a:t>Healthcare Delivery Transformation</a:t>
            </a:r>
          </a:p>
          <a:p>
            <a:r>
              <a:rPr lang="en-US" sz="1700" b="1"/>
              <a:t>Leader Development</a:t>
            </a:r>
          </a:p>
          <a:p>
            <a:r>
              <a:rPr lang="en-US" sz="1700" b="1"/>
              <a:t>Nominations </a:t>
            </a:r>
          </a:p>
          <a:p>
            <a:r>
              <a:rPr lang="en-US" sz="1700" b="1"/>
              <a:t>Membership</a:t>
            </a:r>
          </a:p>
          <a:p>
            <a:r>
              <a:rPr lang="en-US" sz="1700" b="1"/>
              <a:t>Research Development</a:t>
            </a:r>
          </a:p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493914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5" name="Rectangle 8224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148 Collaboration Flowchart Stock Photos - Free &amp; Royalty-Free Stock Photos  from Dreamstime">
            <a:extLst>
              <a:ext uri="{FF2B5EF4-FFF2-40B4-BE49-F238E27FC236}">
                <a16:creationId xmlns:a16="http://schemas.microsoft.com/office/drawing/2014/main" id="{0FCE6478-9704-4B2F-9B4F-963E95C8EE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0796" y="1095961"/>
            <a:ext cx="4378880" cy="299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27" name="Freeform: Shape 8226">
            <a:extLst>
              <a:ext uri="{FF2B5EF4-FFF2-40B4-BE49-F238E27FC236}">
                <a16:creationId xmlns:a16="http://schemas.microsoft.com/office/drawing/2014/main" id="{9B38642C-62C4-4E31-A5D3-BB1DD8CA3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583" cy="6858478"/>
          </a:xfrm>
          <a:custGeom>
            <a:avLst/>
            <a:gdLst>
              <a:gd name="connsiteX0" fmla="*/ 0 w 8663583"/>
              <a:gd name="connsiteY0" fmla="*/ 0 h 6858478"/>
              <a:gd name="connsiteX1" fmla="*/ 480486 w 8663583"/>
              <a:gd name="connsiteY1" fmla="*/ 0 h 6858478"/>
              <a:gd name="connsiteX2" fmla="*/ 4415403 w 8663583"/>
              <a:gd name="connsiteY2" fmla="*/ 0 h 6858478"/>
              <a:gd name="connsiteX3" fmla="*/ 5481631 w 8663583"/>
              <a:gd name="connsiteY3" fmla="*/ 0 h 6858478"/>
              <a:gd name="connsiteX4" fmla="*/ 5487208 w 8663583"/>
              <a:gd name="connsiteY4" fmla="*/ 0 h 6858478"/>
              <a:gd name="connsiteX5" fmla="*/ 8663583 w 8663583"/>
              <a:gd name="connsiteY5" fmla="*/ 6858478 h 6858478"/>
              <a:gd name="connsiteX6" fmla="*/ 1239028 w 8663583"/>
              <a:gd name="connsiteY6" fmla="*/ 6858478 h 6858478"/>
              <a:gd name="connsiteX7" fmla="*/ 1239288 w 8663583"/>
              <a:gd name="connsiteY7" fmla="*/ 6857916 h 6858478"/>
              <a:gd name="connsiteX8" fmla="*/ 480486 w 8663583"/>
              <a:gd name="connsiteY8" fmla="*/ 6857916 h 6858478"/>
              <a:gd name="connsiteX9" fmla="*/ 480486 w 8663583"/>
              <a:gd name="connsiteY9" fmla="*/ 6858000 h 6858478"/>
              <a:gd name="connsiteX10" fmla="*/ 0 w 8663583"/>
              <a:gd name="connsiteY10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3583" h="6858478">
                <a:moveTo>
                  <a:pt x="0" y="0"/>
                </a:moveTo>
                <a:lnTo>
                  <a:pt x="480486" y="0"/>
                </a:lnTo>
                <a:lnTo>
                  <a:pt x="4415403" y="0"/>
                </a:lnTo>
                <a:lnTo>
                  <a:pt x="5481631" y="0"/>
                </a:lnTo>
                <a:lnTo>
                  <a:pt x="5487208" y="0"/>
                </a:lnTo>
                <a:lnTo>
                  <a:pt x="8663583" y="6858478"/>
                </a:lnTo>
                <a:lnTo>
                  <a:pt x="1239028" y="6858478"/>
                </a:lnTo>
                <a:lnTo>
                  <a:pt x="1239288" y="6857916"/>
                </a:lnTo>
                <a:lnTo>
                  <a:pt x="480486" y="6857916"/>
                </a:lnTo>
                <a:lnTo>
                  <a:pt x="480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229" name="Freeform: Shape 8228">
            <a:extLst>
              <a:ext uri="{FF2B5EF4-FFF2-40B4-BE49-F238E27FC236}">
                <a16:creationId xmlns:a16="http://schemas.microsoft.com/office/drawing/2014/main" id="{A9F66240-8C38-4069-A5C9-2D3FCD97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234957" cy="6858478"/>
          </a:xfrm>
          <a:custGeom>
            <a:avLst/>
            <a:gdLst>
              <a:gd name="connsiteX0" fmla="*/ 156905 w 8234957"/>
              <a:gd name="connsiteY0" fmla="*/ 0 h 6858478"/>
              <a:gd name="connsiteX1" fmla="*/ 3986777 w 8234957"/>
              <a:gd name="connsiteY1" fmla="*/ 0 h 6858478"/>
              <a:gd name="connsiteX2" fmla="*/ 5053005 w 8234957"/>
              <a:gd name="connsiteY2" fmla="*/ 0 h 6858478"/>
              <a:gd name="connsiteX3" fmla="*/ 5058582 w 8234957"/>
              <a:gd name="connsiteY3" fmla="*/ 0 h 6858478"/>
              <a:gd name="connsiteX4" fmla="*/ 8234957 w 8234957"/>
              <a:gd name="connsiteY4" fmla="*/ 6858478 h 6858478"/>
              <a:gd name="connsiteX5" fmla="*/ 810402 w 8234957"/>
              <a:gd name="connsiteY5" fmla="*/ 6858478 h 6858478"/>
              <a:gd name="connsiteX6" fmla="*/ 810662 w 8234957"/>
              <a:gd name="connsiteY6" fmla="*/ 6857916 h 6858478"/>
              <a:gd name="connsiteX7" fmla="*/ 156905 w 8234957"/>
              <a:gd name="connsiteY7" fmla="*/ 6857916 h 6858478"/>
              <a:gd name="connsiteX8" fmla="*/ 156905 w 8234957"/>
              <a:gd name="connsiteY8" fmla="*/ 6858478 h 6858478"/>
              <a:gd name="connsiteX9" fmla="*/ 0 w 8234957"/>
              <a:gd name="connsiteY9" fmla="*/ 6858478 h 6858478"/>
              <a:gd name="connsiteX10" fmla="*/ 0 w 8234957"/>
              <a:gd name="connsiteY10" fmla="*/ 479 h 6858478"/>
              <a:gd name="connsiteX11" fmla="*/ 156905 w 8234957"/>
              <a:gd name="connsiteY11" fmla="*/ 479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34957" h="6858478">
                <a:moveTo>
                  <a:pt x="156905" y="0"/>
                </a:moveTo>
                <a:lnTo>
                  <a:pt x="3986777" y="0"/>
                </a:lnTo>
                <a:lnTo>
                  <a:pt x="5053005" y="0"/>
                </a:lnTo>
                <a:lnTo>
                  <a:pt x="5058582" y="0"/>
                </a:lnTo>
                <a:lnTo>
                  <a:pt x="8234957" y="6858478"/>
                </a:lnTo>
                <a:lnTo>
                  <a:pt x="810402" y="6858478"/>
                </a:lnTo>
                <a:lnTo>
                  <a:pt x="810662" y="6857916"/>
                </a:lnTo>
                <a:lnTo>
                  <a:pt x="156905" y="6857916"/>
                </a:lnTo>
                <a:lnTo>
                  <a:pt x="156905" y="6858478"/>
                </a:lnTo>
                <a:lnTo>
                  <a:pt x="0" y="6858478"/>
                </a:lnTo>
                <a:lnTo>
                  <a:pt x="0" y="479"/>
                </a:lnTo>
                <a:lnTo>
                  <a:pt x="15690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63CD22-D6A3-4A2A-8BA1-C3C5E714C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4378881" cy="1325563"/>
          </a:xfrm>
        </p:spPr>
        <p:txBody>
          <a:bodyPr>
            <a:normAutofit/>
          </a:bodyPr>
          <a:lstStyle/>
          <a:p>
            <a:r>
              <a:rPr lang="en-US" sz="2800" b="1" dirty="0"/>
              <a:t>ADFM Membership and/or Representatives to Other Organizations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74F04-F320-4368-A750-1C2B2F2B012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04672" y="2020824"/>
            <a:ext cx="5076090" cy="4151376"/>
          </a:xfrm>
        </p:spPr>
        <p:txBody>
          <a:bodyPr>
            <a:normAutofit/>
          </a:bodyPr>
          <a:lstStyle/>
          <a:p>
            <a:r>
              <a:rPr lang="en-US" sz="1700" b="1"/>
              <a:t>Council on Academic Family Medicine (CAFM)</a:t>
            </a:r>
          </a:p>
          <a:p>
            <a:r>
              <a:rPr lang="en-US" sz="1700" b="1"/>
              <a:t>Family Medicine Leadership Council (FMLC)</a:t>
            </a:r>
          </a:p>
          <a:p>
            <a:r>
              <a:rPr lang="en-US" sz="1700" b="1"/>
              <a:t>AAMC Council of Faculty and Academic Societies (CFAS)</a:t>
            </a:r>
          </a:p>
          <a:p>
            <a:r>
              <a:rPr lang="en-US" sz="1700" b="1"/>
              <a:t>Academic Family Medicine Advocacy Committee (AFMAC)</a:t>
            </a:r>
          </a:p>
          <a:p>
            <a:r>
              <a:rPr lang="en-US" sz="1700" b="1"/>
              <a:t>World Organization of Family Doctors (WONCA)</a:t>
            </a:r>
          </a:p>
          <a:p>
            <a:r>
              <a:rPr lang="en-US" sz="1700" b="1"/>
              <a:t>AAFP Commission on Education</a:t>
            </a:r>
          </a:p>
          <a:p>
            <a:r>
              <a:rPr lang="en-US" sz="1700" b="1"/>
              <a:t>Annals of Family Medicine</a:t>
            </a:r>
          </a:p>
          <a:p>
            <a:r>
              <a:rPr lang="en-US" sz="1700" b="1"/>
              <a:t>Center for the History of Family Medicine</a:t>
            </a:r>
          </a:p>
          <a:p>
            <a:r>
              <a:rPr lang="en-US" sz="1700" b="1"/>
              <a:t>CAFM Education Research Alliance</a:t>
            </a:r>
          </a:p>
          <a:p>
            <a:r>
              <a:rPr lang="en-US" sz="1700" b="1"/>
              <a:t>Program Directors Workshop Planning Committee</a:t>
            </a:r>
          </a:p>
        </p:txBody>
      </p:sp>
    </p:spTree>
    <p:extLst>
      <p:ext uri="{BB962C8B-B14F-4D97-AF65-F5344CB8AC3E}">
        <p14:creationId xmlns:p14="http://schemas.microsoft.com/office/powerpoint/2010/main" val="3870339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Rectangle 1058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ind Remote Jobs at These 44 Work-From-Home Companies">
            <a:extLst>
              <a:ext uri="{FF2B5EF4-FFF2-40B4-BE49-F238E27FC236}">
                <a16:creationId xmlns:a16="http://schemas.microsoft.com/office/drawing/2014/main" id="{172EC86D-94A2-4E92-B2E1-4AFFDC4FB0C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r="21876" b="1"/>
          <a:stretch/>
        </p:blipFill>
        <p:spPr bwMode="auto">
          <a:xfrm>
            <a:off x="6728728" y="1690688"/>
            <a:ext cx="5463273" cy="5167312"/>
          </a:xfrm>
          <a:custGeom>
            <a:avLst/>
            <a:gdLst/>
            <a:ahLst/>
            <a:cxnLst/>
            <a:rect l="l" t="t" r="r" b="b"/>
            <a:pathLst>
              <a:path w="5463273" h="5167312">
                <a:moveTo>
                  <a:pt x="2391664" y="0"/>
                </a:moveTo>
                <a:lnTo>
                  <a:pt x="2729598" y="0"/>
                </a:lnTo>
                <a:lnTo>
                  <a:pt x="3668014" y="0"/>
                </a:lnTo>
                <a:lnTo>
                  <a:pt x="5463273" y="0"/>
                </a:lnTo>
                <a:lnTo>
                  <a:pt x="5463273" y="5167310"/>
                </a:lnTo>
                <a:lnTo>
                  <a:pt x="3668014" y="516731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1" name="Freeform: Shape 1060">
            <a:extLst>
              <a:ext uri="{FF2B5EF4-FFF2-40B4-BE49-F238E27FC236}">
                <a16:creationId xmlns:a16="http://schemas.microsoft.com/office/drawing/2014/main" id="{581DAA37-DAFB-47C9-9EE7-11C030BEC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0688"/>
            <a:ext cx="8958061" cy="5167312"/>
          </a:xfrm>
          <a:custGeom>
            <a:avLst/>
            <a:gdLst>
              <a:gd name="connsiteX0" fmla="*/ 0 w 8958061"/>
              <a:gd name="connsiteY0" fmla="*/ 0 h 5167312"/>
              <a:gd name="connsiteX1" fmla="*/ 7885684 w 8958061"/>
              <a:gd name="connsiteY1" fmla="*/ 0 h 5167312"/>
              <a:gd name="connsiteX2" fmla="*/ 7884964 w 8958061"/>
              <a:gd name="connsiteY2" fmla="*/ 952 h 5167312"/>
              <a:gd name="connsiteX3" fmla="*/ 8958061 w 8958061"/>
              <a:gd name="connsiteY3" fmla="*/ 952 h 5167312"/>
              <a:gd name="connsiteX4" fmla="*/ 6564182 w 8958061"/>
              <a:gd name="connsiteY4" fmla="*/ 5167312 h 5167312"/>
              <a:gd name="connsiteX5" fmla="*/ 3026607 w 8958061"/>
              <a:gd name="connsiteY5" fmla="*/ 5167312 h 5167312"/>
              <a:gd name="connsiteX6" fmla="*/ 3026607 w 8958061"/>
              <a:gd name="connsiteY6" fmla="*/ 5166360 h 5167312"/>
              <a:gd name="connsiteX7" fmla="*/ 0 w 8958061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58061" h="5167312">
                <a:moveTo>
                  <a:pt x="0" y="0"/>
                </a:moveTo>
                <a:lnTo>
                  <a:pt x="7885684" y="0"/>
                </a:lnTo>
                <a:lnTo>
                  <a:pt x="7884964" y="952"/>
                </a:lnTo>
                <a:lnTo>
                  <a:pt x="8958061" y="952"/>
                </a:lnTo>
                <a:lnTo>
                  <a:pt x="6564182" y="5167312"/>
                </a:lnTo>
                <a:lnTo>
                  <a:pt x="3026607" y="5167312"/>
                </a:lnTo>
                <a:lnTo>
                  <a:pt x="3026607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395D08-8674-4FD5-8F14-AE383392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59"/>
            <a:ext cx="7769352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u="sng">
                <a:solidFill>
                  <a:schemeClr val="bg1"/>
                </a:solidFill>
              </a:rPr>
              <a:t>Some of the Ongoing Work</a:t>
            </a:r>
          </a:p>
        </p:txBody>
      </p:sp>
      <p:sp>
        <p:nvSpPr>
          <p:cNvPr id="1063" name="Freeform: Shape 1062">
            <a:extLst>
              <a:ext uri="{FF2B5EF4-FFF2-40B4-BE49-F238E27FC236}">
                <a16:creationId xmlns:a16="http://schemas.microsoft.com/office/drawing/2014/main" id="{F4CBD955-7E14-485C-919F-EC1D1B9BC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5410" y="2"/>
            <a:ext cx="2986590" cy="1511301"/>
          </a:xfrm>
          <a:custGeom>
            <a:avLst/>
            <a:gdLst>
              <a:gd name="connsiteX0" fmla="*/ 697617 w 2986590"/>
              <a:gd name="connsiteY0" fmla="*/ 0 h 1511301"/>
              <a:gd name="connsiteX1" fmla="*/ 1096710 w 2986590"/>
              <a:gd name="connsiteY1" fmla="*/ 0 h 1511301"/>
              <a:gd name="connsiteX2" fmla="*/ 1191330 w 2986590"/>
              <a:gd name="connsiteY2" fmla="*/ 0 h 1511301"/>
              <a:gd name="connsiteX3" fmla="*/ 2986590 w 2986590"/>
              <a:gd name="connsiteY3" fmla="*/ 0 h 1511301"/>
              <a:gd name="connsiteX4" fmla="*/ 2986590 w 2986590"/>
              <a:gd name="connsiteY4" fmla="*/ 1511301 h 1511301"/>
              <a:gd name="connsiteX5" fmla="*/ 1191330 w 2986590"/>
              <a:gd name="connsiteY5" fmla="*/ 1511301 h 1511301"/>
              <a:gd name="connsiteX6" fmla="*/ 399093 w 2986590"/>
              <a:gd name="connsiteY6" fmla="*/ 1511301 h 1511301"/>
              <a:gd name="connsiteX7" fmla="*/ 0 w 2986590"/>
              <a:gd name="connsiteY7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6590" h="1511301">
                <a:moveTo>
                  <a:pt x="697617" y="0"/>
                </a:moveTo>
                <a:lnTo>
                  <a:pt x="1096710" y="0"/>
                </a:lnTo>
                <a:lnTo>
                  <a:pt x="1191330" y="0"/>
                </a:lnTo>
                <a:lnTo>
                  <a:pt x="2986590" y="0"/>
                </a:lnTo>
                <a:lnTo>
                  <a:pt x="2986590" y="1511301"/>
                </a:lnTo>
                <a:lnTo>
                  <a:pt x="1191330" y="1511301"/>
                </a:lnTo>
                <a:lnTo>
                  <a:pt x="399093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92C9A-5226-4F9A-9CC8-E137B6436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8" y="2209800"/>
            <a:ext cx="5887479" cy="40100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b="1">
                <a:solidFill>
                  <a:srgbClr val="FFFFFF"/>
                </a:solidFill>
              </a:rPr>
              <a:t>Leadership Education for Academic Development and Success (LEADS) Fellowship (106 fellows to date)</a:t>
            </a:r>
          </a:p>
          <a:p>
            <a:r>
              <a:rPr lang="en-US" sz="1700" b="1">
                <a:solidFill>
                  <a:srgbClr val="FFFFFF"/>
                </a:solidFill>
              </a:rPr>
              <a:t>Building Research Capacity (BRC) Consults (13 full consults, 13 partial to date)</a:t>
            </a:r>
          </a:p>
          <a:p>
            <a:r>
              <a:rPr lang="en-US" sz="1700" b="1">
                <a:solidFill>
                  <a:srgbClr val="FFFFFF"/>
                </a:solidFill>
              </a:rPr>
              <a:t>BRC Fellowship (19 fellows to date)</a:t>
            </a:r>
          </a:p>
          <a:p>
            <a:r>
              <a:rPr lang="en-US" sz="1700" b="1">
                <a:solidFill>
                  <a:srgbClr val="FFFFFF"/>
                </a:solidFill>
              </a:rPr>
              <a:t>Research Summit (October 2023)</a:t>
            </a:r>
          </a:p>
          <a:p>
            <a:r>
              <a:rPr lang="en-US" sz="1700" b="1">
                <a:solidFill>
                  <a:srgbClr val="FFFFFF"/>
                </a:solidFill>
              </a:rPr>
              <a:t>Residency Redesign and Competency Based Medical Education (CBME)</a:t>
            </a:r>
          </a:p>
          <a:p>
            <a:r>
              <a:rPr lang="en-US" sz="1700" b="1">
                <a:solidFill>
                  <a:srgbClr val="FFFFFF"/>
                </a:solidFill>
              </a:rPr>
              <a:t>Multiple Webinars (Practice Transformation, Research, Education, etc)</a:t>
            </a:r>
          </a:p>
          <a:p>
            <a:r>
              <a:rPr lang="en-US" sz="1700" b="1">
                <a:solidFill>
                  <a:srgbClr val="FFFFFF"/>
                </a:solidFill>
              </a:rPr>
              <a:t>Annual Conference Planning/ Presentations</a:t>
            </a:r>
          </a:p>
          <a:p>
            <a:r>
              <a:rPr lang="en-US" sz="1700" b="1">
                <a:solidFill>
                  <a:srgbClr val="FFFFFF"/>
                </a:solidFill>
              </a:rPr>
              <a:t>New/Interim Chair Support</a:t>
            </a:r>
          </a:p>
        </p:txBody>
      </p:sp>
    </p:spTree>
    <p:extLst>
      <p:ext uri="{BB962C8B-B14F-4D97-AF65-F5344CB8AC3E}">
        <p14:creationId xmlns:p14="http://schemas.microsoft.com/office/powerpoint/2010/main" val="1107343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71821-A1EA-47B2-9412-48B0C4F0D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234" y="2073715"/>
            <a:ext cx="6935759" cy="29930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5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Does the Work Get Done?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E765F-C082-4662-A68F-A4A2CF18F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9234" y="1369077"/>
            <a:ext cx="6935759" cy="220115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0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1BD432D-FAB3-4B5D-BF27-4DA7C75B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1883640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5066757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75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Rectangle 2068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1" name="Rectangle 2070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5" y="318582"/>
            <a:ext cx="4556762" cy="2028511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3AFFE3-48F5-41B3-9F67-8D227FA6B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6" y="637523"/>
            <a:ext cx="3941121" cy="138673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ADFM Staff</a:t>
            </a: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8BD222F2-23BF-4B05-BDB0-B1767CF53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1635" y="333326"/>
            <a:ext cx="1686139" cy="189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A600D0E7-641B-4110-847A-767224615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8875" y="333326"/>
            <a:ext cx="1554526" cy="188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F5C42506-BDC6-4259-B50C-4CA5AD173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7810" y="382059"/>
            <a:ext cx="1659090" cy="188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taff">
            <a:extLst>
              <a:ext uri="{FF2B5EF4-FFF2-40B4-BE49-F238E27FC236}">
                <a16:creationId xmlns:a16="http://schemas.microsoft.com/office/drawing/2014/main" id="{471356EB-B9F5-41E1-95EB-3AF9B5687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44010" y="2487919"/>
            <a:ext cx="1661313" cy="188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3" name="Rectangle 2072">
            <a:extLst>
              <a:ext uri="{FF2B5EF4-FFF2-40B4-BE49-F238E27FC236}">
                <a16:creationId xmlns:a16="http://schemas.microsoft.com/office/drawing/2014/main" id="{0F8BFD3B-29FB-4A95-BB51-220F8A6C5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6650" y="2429124"/>
            <a:ext cx="4561251" cy="4108837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6" name="Content Placeholder 2065">
            <a:extLst>
              <a:ext uri="{FF2B5EF4-FFF2-40B4-BE49-F238E27FC236}">
                <a16:creationId xmlns:a16="http://schemas.microsoft.com/office/drawing/2014/main" id="{7A81742D-61C3-9985-5273-1A0E19428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159" y="2758930"/>
            <a:ext cx="3944010" cy="3455091"/>
          </a:xfrm>
        </p:spPr>
        <p:txBody>
          <a:bodyPr anchor="ctr">
            <a:normAutofit lnSpcReduction="10000"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Amanda Weidner – Executive Director</a:t>
            </a:r>
          </a:p>
          <a:p>
            <a:r>
              <a:rPr lang="en-US" sz="2000" dirty="0">
                <a:solidFill>
                  <a:srgbClr val="FFFFFF"/>
                </a:solidFill>
              </a:rPr>
              <a:t>Samantha Elwood – Project and Data Manager</a:t>
            </a:r>
          </a:p>
          <a:p>
            <a:r>
              <a:rPr lang="en-US" sz="2000" dirty="0">
                <a:solidFill>
                  <a:srgbClr val="FFFFFF"/>
                </a:solidFill>
              </a:rPr>
              <a:t>Jessie Vera – Prog &amp; Communication Coordinator</a:t>
            </a:r>
          </a:p>
          <a:p>
            <a:r>
              <a:rPr lang="en-US" sz="2000" dirty="0">
                <a:solidFill>
                  <a:srgbClr val="FFFFFF"/>
                </a:solidFill>
              </a:rPr>
              <a:t>Melissa Abuel – Manager of Conferences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Nina DeJonghe – Director of Government Relations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Kim Sevedge – Member Relations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D0A7591-8311-4360-B697-06EAE534A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457" y="2665675"/>
            <a:ext cx="3247054" cy="371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21763262-10B9-48D0-8639-EF83DB759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44010" y="4682710"/>
            <a:ext cx="1637300" cy="18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673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Rectangle 309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FF5CF-2DD2-42C8-96E7-F5E908E38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</a:rPr>
              <a:t>Member Volunteers</a:t>
            </a:r>
          </a:p>
        </p:txBody>
      </p:sp>
      <p:cxnSp>
        <p:nvCxnSpPr>
          <p:cNvPr id="3100" name="Straight Connector 309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Volunteers Needed in Central Office | Atlanta AA">
            <a:extLst>
              <a:ext uri="{FF2B5EF4-FFF2-40B4-BE49-F238E27FC236}">
                <a16:creationId xmlns:a16="http://schemas.microsoft.com/office/drawing/2014/main" id="{3D7A430D-11ED-4C40-A1CA-F398B6B55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2341" y="2426818"/>
            <a:ext cx="2994369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02" name="Straight Connector 3101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Image result for Images from The Untouchables">
            <a:extLst>
              <a:ext uri="{FF2B5EF4-FFF2-40B4-BE49-F238E27FC236}">
                <a16:creationId xmlns:a16="http://schemas.microsoft.com/office/drawing/2014/main" id="{3C3691AA-672A-4B9F-8113-16CF0155C2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5073" y="2606997"/>
            <a:ext cx="5455917" cy="363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041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397E39-7CDB-4FCD-BF17-C81B77E21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291" y="0"/>
            <a:ext cx="4766330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u="sng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What Are You Prepared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8988E-1A3F-4B71-9B14-46B259E9E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7951" y="1454050"/>
            <a:ext cx="4765949" cy="46927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Standing Committees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Lunch Today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Look at reports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Get involved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Conference Planning Committee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Organizational Liaison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Fellowship Mentor/Content Presenter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Board of Directors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ADFM Officer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2" descr="A Little Help Please - Jeff Nischwitz">
            <a:extLst>
              <a:ext uri="{FF2B5EF4-FFF2-40B4-BE49-F238E27FC236}">
                <a16:creationId xmlns:a16="http://schemas.microsoft.com/office/drawing/2014/main" id="{A76F1465-5553-40FD-81A6-522DE161825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392" y="2559340"/>
            <a:ext cx="4142232" cy="266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647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0BE1171E-429A-48A4-8A8A-C7E2D7618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Some of the Key Programs for 2023: </a:t>
            </a: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We Need Your Participation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4108610F-8962-DA2A-5733-56D682194B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591916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0012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2A94B1F-6EF4-4F9C-89DA-B92211A14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ADFM Chair Demographic Data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2BEC3C4-9565-4315-BE34-6FFC363454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371643"/>
              </p:ext>
            </p:extLst>
          </p:nvPr>
        </p:nvGraphicFramePr>
        <p:xfrm>
          <a:off x="5317131" y="294640"/>
          <a:ext cx="5964622" cy="6390629"/>
        </p:xfrm>
        <a:graphic>
          <a:graphicData uri="http://schemas.openxmlformats.org/drawingml/2006/table">
            <a:tbl>
              <a:tblPr firstRow="1" bandRow="1"/>
              <a:tblGrid>
                <a:gridCol w="3146590">
                  <a:extLst>
                    <a:ext uri="{9D8B030D-6E8A-4147-A177-3AD203B41FA5}">
                      <a16:colId xmlns:a16="http://schemas.microsoft.com/office/drawing/2014/main" val="2525123936"/>
                    </a:ext>
                  </a:extLst>
                </a:gridCol>
                <a:gridCol w="435754">
                  <a:extLst>
                    <a:ext uri="{9D8B030D-6E8A-4147-A177-3AD203B41FA5}">
                      <a16:colId xmlns:a16="http://schemas.microsoft.com/office/drawing/2014/main" val="2994707444"/>
                    </a:ext>
                  </a:extLst>
                </a:gridCol>
                <a:gridCol w="503590">
                  <a:extLst>
                    <a:ext uri="{9D8B030D-6E8A-4147-A177-3AD203B41FA5}">
                      <a16:colId xmlns:a16="http://schemas.microsoft.com/office/drawing/2014/main" val="4108343778"/>
                    </a:ext>
                  </a:extLst>
                </a:gridCol>
                <a:gridCol w="435754">
                  <a:extLst>
                    <a:ext uri="{9D8B030D-6E8A-4147-A177-3AD203B41FA5}">
                      <a16:colId xmlns:a16="http://schemas.microsoft.com/office/drawing/2014/main" val="2209888761"/>
                    </a:ext>
                  </a:extLst>
                </a:gridCol>
                <a:gridCol w="503590">
                  <a:extLst>
                    <a:ext uri="{9D8B030D-6E8A-4147-A177-3AD203B41FA5}">
                      <a16:colId xmlns:a16="http://schemas.microsoft.com/office/drawing/2014/main" val="94471511"/>
                    </a:ext>
                  </a:extLst>
                </a:gridCol>
                <a:gridCol w="435754">
                  <a:extLst>
                    <a:ext uri="{9D8B030D-6E8A-4147-A177-3AD203B41FA5}">
                      <a16:colId xmlns:a16="http://schemas.microsoft.com/office/drawing/2014/main" val="3379224588"/>
                    </a:ext>
                  </a:extLst>
                </a:gridCol>
                <a:gridCol w="503590">
                  <a:extLst>
                    <a:ext uri="{9D8B030D-6E8A-4147-A177-3AD203B41FA5}">
                      <a16:colId xmlns:a16="http://schemas.microsoft.com/office/drawing/2014/main" val="4265881947"/>
                    </a:ext>
                  </a:extLst>
                </a:gridCol>
              </a:tblGrid>
              <a:tr h="155869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members in that role:</a:t>
                      </a:r>
                    </a:p>
                  </a:txBody>
                  <a:tcPr marL="3214" marR="3214" marT="3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3214" marR="3214" marT="3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4" marR="3214" marT="321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Goal by 2025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285794"/>
                  </a:ext>
                </a:extLst>
              </a:tr>
              <a:tr h="155869">
                <a:tc>
                  <a:txBody>
                    <a:bodyPr/>
                    <a:lstStyle/>
                    <a:p>
                      <a:pPr algn="r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4" marR="3214" marT="3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4" marR="3214" marT="3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4" marR="3214" marT="321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(+15%)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Strech (+20%)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359217"/>
                  </a:ext>
                </a:extLst>
              </a:tr>
              <a:tr h="155869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total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total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total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500395"/>
                  </a:ext>
                </a:extLst>
              </a:tr>
              <a:tr h="155869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education/training/degrees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942890"/>
                  </a:ext>
                </a:extLst>
              </a:tr>
              <a:tr h="155869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 or DO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68.35%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245076"/>
                  </a:ext>
                </a:extLst>
              </a:tr>
              <a:tr h="155869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PhD 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023197"/>
                  </a:ext>
                </a:extLst>
              </a:tr>
              <a:tr h="155869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MD/DO and PhD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2.53%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900370"/>
                  </a:ext>
                </a:extLst>
              </a:tr>
              <a:tr h="155869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degree/degree combinations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26.58%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984379"/>
                  </a:ext>
                </a:extLst>
              </a:tr>
              <a:tr h="155869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response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2.53%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016904"/>
                  </a:ext>
                </a:extLst>
              </a:tr>
              <a:tr h="155869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Gender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660603"/>
                  </a:ext>
                </a:extLst>
              </a:tr>
              <a:tr h="155869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female/woman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36.71%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294672"/>
                  </a:ext>
                </a:extLst>
              </a:tr>
              <a:tr h="155869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male/man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60.13%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470052"/>
                  </a:ext>
                </a:extLst>
              </a:tr>
              <a:tr h="155869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genderqueer/gender non-conforming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287141"/>
                  </a:ext>
                </a:extLst>
              </a:tr>
              <a:tr h="155869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non-binary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415082"/>
                  </a:ext>
                </a:extLst>
              </a:tr>
              <a:tr h="155869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prefer to self-describe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361122"/>
                  </a:ext>
                </a:extLst>
              </a:tr>
              <a:tr h="155869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choose not to disclose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363878"/>
                  </a:ext>
                </a:extLst>
              </a:tr>
              <a:tr h="155869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response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3.16%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282591"/>
                  </a:ext>
                </a:extLst>
              </a:tr>
              <a:tr h="155869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 -  build in calculations for birth year?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78599"/>
                  </a:ext>
                </a:extLst>
              </a:tr>
              <a:tr h="155869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and under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466279"/>
                  </a:ext>
                </a:extLst>
              </a:tr>
              <a:tr h="155869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21-30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768747"/>
                  </a:ext>
                </a:extLst>
              </a:tr>
              <a:tr h="155869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31-40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1.90%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626557"/>
                  </a:ext>
                </a:extLst>
              </a:tr>
              <a:tr h="155869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41-50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18.99%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759934"/>
                  </a:ext>
                </a:extLst>
              </a:tr>
              <a:tr h="155869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51-60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37.97%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886028"/>
                  </a:ext>
                </a:extLst>
              </a:tr>
              <a:tr h="155869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61-70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33.54%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719276"/>
                  </a:ext>
                </a:extLst>
              </a:tr>
              <a:tr h="155869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 70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3.80%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039199"/>
                  </a:ext>
                </a:extLst>
              </a:tr>
              <a:tr h="155869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response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3.80%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283143"/>
                  </a:ext>
                </a:extLst>
              </a:tr>
              <a:tr h="155869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Race or Ethnicity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835292"/>
                  </a:ext>
                </a:extLst>
              </a:tr>
              <a:tr h="155869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 Indian or Alaska Native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0.63%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157859"/>
                  </a:ext>
                </a:extLst>
              </a:tr>
              <a:tr h="155869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Asian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7.59%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575599"/>
                  </a:ext>
                </a:extLst>
              </a:tr>
              <a:tr h="155869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 or African American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13.29%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504274"/>
                  </a:ext>
                </a:extLst>
              </a:tr>
              <a:tr h="155869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Hispanic/Latino/of Spanish Origin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5.06%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206942"/>
                  </a:ext>
                </a:extLst>
              </a:tr>
              <a:tr h="155869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Middle Eastern/North African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100070"/>
                  </a:ext>
                </a:extLst>
              </a:tr>
              <a:tr h="155869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Native Hawaiian/Other Pacific Islander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0.63%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963069"/>
                  </a:ext>
                </a:extLst>
              </a:tr>
              <a:tr h="155869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72.15%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375413"/>
                  </a:ext>
                </a:extLst>
              </a:tr>
              <a:tr h="155869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choose not to disclose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3.80%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958940"/>
                  </a:ext>
                </a:extLst>
              </a:tr>
              <a:tr h="155869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response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3.16%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9985"/>
                  </a:ext>
                </a:extLst>
              </a:tr>
              <a:tr h="155869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Family College History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471850"/>
                  </a:ext>
                </a:extLst>
              </a:tr>
              <a:tr h="155869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 or both of my parents (or whoever raised me) graduated from college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63.29%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625229"/>
                  </a:ext>
                </a:extLst>
              </a:tr>
              <a:tr h="155869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Neither of my parents (or whoever raised me) graduated from college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20.89%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603681"/>
                  </a:ext>
                </a:extLst>
              </a:tr>
              <a:tr h="155869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choose not to disclose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6.96%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382702"/>
                  </a:ext>
                </a:extLst>
              </a:tr>
              <a:tr h="155869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response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8.86%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14" marR="3214" marT="3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950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218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8A4E7-F7C9-4B0B-AA63-2A997D8E5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accent1"/>
                </a:solidFill>
              </a:rPr>
              <a:t>Disclosures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6A3257-B473-D2A7-DDFC-96077D27A0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85" r="27295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0759C3-B26E-0E0C-9B97-D09CEF1A18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900719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6790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F1156-C9BB-425A-8645-71CA2C831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/>
              <a:t>What Keeps Me Up at Night (other than the dogs)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13F46-31A4-4D53-B55B-FA278653B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322576"/>
            <a:ext cx="6254496" cy="38587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 b="1" dirty="0"/>
              <a:t>Corporate Approach to Medicine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700" b="1" dirty="0"/>
              <a:t>Transactional with everything is monetized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700" b="1" dirty="0"/>
              <a:t>Small Unit Based Accounting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b="1" dirty="0"/>
              <a:t>Fair Market Value Dictating Compensation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b="1" dirty="0"/>
              <a:t>The Impact of Family Physicians as Deans and in the C-Suite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b="1" dirty="0"/>
              <a:t>WAWPTD to overcome systemic racism?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b="1" dirty="0"/>
              <a:t>The tenor of the public discourse (Benoit Blanc)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b="1" dirty="0"/>
              <a:t>Can we learn: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700" b="1" dirty="0"/>
              <a:t>To harness the power of our communities?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700" b="1" dirty="0"/>
              <a:t>CBME across 741+ residencies?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700" b="1" dirty="0"/>
              <a:t>To effectively impact overuse in medicine?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6" name="Picture Placeholder 5" descr="A picture containing indoor, bed, dog, laying&#10;&#10;Description automatically generated">
            <a:extLst>
              <a:ext uri="{FF2B5EF4-FFF2-40B4-BE49-F238E27FC236}">
                <a16:creationId xmlns:a16="http://schemas.microsoft.com/office/drawing/2014/main" id="{B7A1D464-E764-498B-BBF2-8B976E48F04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4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6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B5779B-EDCF-46B6-A5E3-4BAD4D293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/>
              <a:t>What Gives Me Hope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48D4C6-30D2-4306-A557-66A51884C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0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 b="1"/>
              <a:t>The young people choosing careers in Family Medicine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b="1"/>
              <a:t>The 2021 NASEM Report on High Value Primary Care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700" b="1"/>
              <a:t>PC is the only Medical Specialty shown to improve outcomes and lower costs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700" b="1"/>
              <a:t>Therefore, PC has intrinsic benefit beyond any financial valuation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b="1"/>
              <a:t>The role Family Medicine had in battling the COVID pandemic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b="1"/>
              <a:t>The Family of Family Medicine Organizations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700" b="1"/>
              <a:t>The ABFM Foundation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700" b="1"/>
              <a:t>ABFM CEO Dr. Warren Newton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b="1"/>
              <a:t>All of you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b="1"/>
              <a:t>The value of the patient-physician relationship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/>
          </a:p>
        </p:txBody>
      </p:sp>
      <p:sp>
        <p:nvSpPr>
          <p:cNvPr id="4116" name="Rectangle 4115">
            <a:extLst>
              <a:ext uri="{FF2B5EF4-FFF2-40B4-BE49-F238E27FC236}">
                <a16:creationId xmlns:a16="http://schemas.microsoft.com/office/drawing/2014/main" id="{889FFB6D-03D3-44AC-BBAA-FA8A286C9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"/>
            <a:ext cx="4639056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350+ Hope Pictures | Download Free Images on Unsplash">
            <a:extLst>
              <a:ext uri="{FF2B5EF4-FFF2-40B4-BE49-F238E27FC236}">
                <a16:creationId xmlns:a16="http://schemas.microsoft.com/office/drawing/2014/main" id="{1DE68108-A20A-462C-8376-2D4D1313F0F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2" r="30020"/>
          <a:stretch/>
        </p:blipFill>
        <p:spPr bwMode="auto">
          <a:xfrm>
            <a:off x="8193023" y="640082"/>
            <a:ext cx="3359313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482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8">
            <a:extLst>
              <a:ext uri="{FF2B5EF4-FFF2-40B4-BE49-F238E27FC236}">
                <a16:creationId xmlns:a16="http://schemas.microsoft.com/office/drawing/2014/main" id="{95B1FC96-0749-41C9-BAED-E089E7714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0C93353-7B2F-4F8D-8864-7756BCB45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62856"/>
            <a:ext cx="45719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67EC9F5-F141-4362-99B7-22EAD9801C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r="8499" b="-1"/>
          <a:stretch/>
        </p:blipFill>
        <p:spPr>
          <a:xfrm>
            <a:off x="5" y="10"/>
            <a:ext cx="6095995" cy="4196271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</p:spPr>
      </p:pic>
      <p:pic>
        <p:nvPicPr>
          <p:cNvPr id="12" name="Content Placeholder 11" descr="A group of people posing for a photo in front of a city&#10;&#10;Description automatically generated with medium confidence">
            <a:extLst>
              <a:ext uri="{FF2B5EF4-FFF2-40B4-BE49-F238E27FC236}">
                <a16:creationId xmlns:a16="http://schemas.microsoft.com/office/drawing/2014/main" id="{C5EACC65-B02E-416A-B795-41519DAF84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" r="-3" b="-3"/>
          <a:stretch/>
        </p:blipFill>
        <p:spPr>
          <a:xfrm>
            <a:off x="6019800" y="10"/>
            <a:ext cx="6172195" cy="4187662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</p:spPr>
      </p:pic>
      <p:sp>
        <p:nvSpPr>
          <p:cNvPr id="22" name="sketch line">
            <a:extLst>
              <a:ext uri="{FF2B5EF4-FFF2-40B4-BE49-F238E27FC236}">
                <a16:creationId xmlns:a16="http://schemas.microsoft.com/office/drawing/2014/main" id="{63C1A86C-B1A8-4AEC-B001-595C91716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89020" y="540453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15">
            <a:extLst>
              <a:ext uri="{FF2B5EF4-FFF2-40B4-BE49-F238E27FC236}">
                <a16:creationId xmlns:a16="http://schemas.microsoft.com/office/drawing/2014/main" id="{01D653D1-24A8-FF77-B29B-77B34E03C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4" y="4562856"/>
            <a:ext cx="6903721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000" dirty="0"/>
              <a:t>My Hope and Inspiration</a:t>
            </a:r>
          </a:p>
        </p:txBody>
      </p:sp>
    </p:spTree>
    <p:extLst>
      <p:ext uri="{BB962C8B-B14F-4D97-AF65-F5344CB8AC3E}">
        <p14:creationId xmlns:p14="http://schemas.microsoft.com/office/powerpoint/2010/main" val="1652575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0DA471-8B0E-439B-8E85-713A68D02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42" y="637953"/>
            <a:ext cx="8272458" cy="3189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You!</a:t>
            </a:r>
            <a:br>
              <a:rPr lang="en-US" sz="6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6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Questions/Comments</a:t>
            </a: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843844-A7AF-48FE-AC39-3975E4716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342" y="4377268"/>
            <a:ext cx="7970903" cy="128058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3200" kern="1200">
              <a:solidFill>
                <a:srgbClr val="FE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23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BC3DC-5FD9-4901-BB74-9690A21B9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70D9A-941B-440A-9671-30EB6D346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“What are you prepared to do?” Jimmy Malone “The Untouchables”</a:t>
            </a:r>
          </a:p>
          <a:p>
            <a:r>
              <a:rPr lang="en-US" dirty="0"/>
              <a:t>“It’s a dangerous thing to mistake speaking without thought for speaking the truth.” Benoit Blanc “The Glass Onion”</a:t>
            </a:r>
          </a:p>
        </p:txBody>
      </p:sp>
    </p:spTree>
    <p:extLst>
      <p:ext uri="{BB962C8B-B14F-4D97-AF65-F5344CB8AC3E}">
        <p14:creationId xmlns:p14="http://schemas.microsoft.com/office/powerpoint/2010/main" val="1819442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7959B25-F40C-2DB7-8CDF-8435D6A162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205" b="1152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59E0E6-F131-4F72-B7E3-D48FCECB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Objectives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4D75342B-C50C-FFBB-CB4E-B53932662B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1865501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7354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time lapse photo of passing cars during night time">
            <a:extLst>
              <a:ext uri="{FF2B5EF4-FFF2-40B4-BE49-F238E27FC236}">
                <a16:creationId xmlns:a16="http://schemas.microsoft.com/office/drawing/2014/main" id="{7C0E6C5A-C9F1-4CB6-8C8B-AEFCEFDA63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" r="20342"/>
          <a:stretch/>
        </p:blipFill>
        <p:spPr bwMode="auto">
          <a:xfrm>
            <a:off x="4038599" y="10"/>
            <a:ext cx="8160026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" name="Freeform: Shape 1047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A03DF6-E7D4-4F5F-82E4-12176E6AB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700">
                <a:solidFill>
                  <a:srgbClr val="FFFFFF"/>
                </a:solidFill>
              </a:rPr>
              <a:t>Atlanta: A Perfect Location to Discuss Equity, Diversity and Inclusion</a:t>
            </a:r>
          </a:p>
        </p:txBody>
      </p:sp>
    </p:spTree>
    <p:extLst>
      <p:ext uri="{BB962C8B-B14F-4D97-AF65-F5344CB8AC3E}">
        <p14:creationId xmlns:p14="http://schemas.microsoft.com/office/powerpoint/2010/main" val="2973242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rtin Luther King Jr: Day, Death, Quotes - HISTORY">
            <a:extLst>
              <a:ext uri="{FF2B5EF4-FFF2-40B4-BE49-F238E27FC236}">
                <a16:creationId xmlns:a16="http://schemas.microsoft.com/office/drawing/2014/main" id="{DF2494B2-5E00-4B4F-A91F-72B1A03633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B1B17-30E6-46E7-9ABA-A891E9F24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Atlanta:Birthplace and Home of Dr. King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35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Martin Luther King, Jr. Memorial">
            <a:extLst>
              <a:ext uri="{FF2B5EF4-FFF2-40B4-BE49-F238E27FC236}">
                <a16:creationId xmlns:a16="http://schemas.microsoft.com/office/drawing/2014/main" id="{D5DD4BFE-E417-4213-97C4-95F3AAB6285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8" r="19776" b="-2"/>
          <a:stretch/>
        </p:blipFill>
        <p:spPr bwMode="auto">
          <a:xfrm>
            <a:off x="6015107" y="-1"/>
            <a:ext cx="6176895" cy="293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LK Memorial Unveiled on Boston Common | Engineering News-Record">
            <a:extLst>
              <a:ext uri="{FF2B5EF4-FFF2-40B4-BE49-F238E27FC236}">
                <a16:creationId xmlns:a16="http://schemas.microsoft.com/office/drawing/2014/main" id="{87D59CA5-FF86-4A00-B141-F7A7F5BDE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2" r="-1" b="6993"/>
          <a:stretch/>
        </p:blipFill>
        <p:spPr bwMode="auto">
          <a:xfrm>
            <a:off x="4203638" y="2937953"/>
            <a:ext cx="7988360" cy="392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Freeform: Shape 4106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09" name="Freeform: Shape 4108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84236-CE43-41B0-A3AF-80FD1718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Martin Luther King, Jr.: 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Small List of His Historical Accomplishments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96148-0A13-4CB1-9DA1-847AB9D51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2022601"/>
            <a:ext cx="3941499" cy="415436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300" dirty="0"/>
              <a:t>Born January 15</a:t>
            </a:r>
            <a:r>
              <a:rPr lang="en-US" sz="1300" baseline="30000" dirty="0"/>
              <a:t>th</a:t>
            </a:r>
            <a:r>
              <a:rPr lang="en-US" sz="1300" dirty="0"/>
              <a:t>, 1929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300" dirty="0"/>
              <a:t>Montgomery Bus Boycott – 1955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300" dirty="0"/>
              <a:t>Southern Christian Leadership Conference – 1957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300" dirty="0"/>
              <a:t>Commitment to civil disobedience and nonviolent protest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300" dirty="0"/>
              <a:t>Letter from Birmingham Jail – 1963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300" dirty="0"/>
              <a:t>March on Washington/I Have a Dream Speech – 1963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300" dirty="0"/>
              <a:t>Time Magazine “Man of the Year” - 1963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300" dirty="0"/>
              <a:t>Nobel Peace Prize – 1964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300" dirty="0"/>
              <a:t>Youngest person ever to receive the award, he was 35 years old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300" dirty="0"/>
              <a:t>Assassinated April 4, 1968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300" dirty="0"/>
              <a:t>Martin Luther King, Jr. Day established in 1983</a:t>
            </a:r>
          </a:p>
        </p:txBody>
      </p:sp>
    </p:spTree>
    <p:extLst>
      <p:ext uri="{BB962C8B-B14F-4D97-AF65-F5344CB8AC3E}">
        <p14:creationId xmlns:p14="http://schemas.microsoft.com/office/powerpoint/2010/main" val="2826127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0" name="Rectangle 308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man in black crew neck t-shirt standing on street during daytime">
            <a:extLst>
              <a:ext uri="{FF2B5EF4-FFF2-40B4-BE49-F238E27FC236}">
                <a16:creationId xmlns:a16="http://schemas.microsoft.com/office/drawing/2014/main" id="{D62D2888-200F-4D00-BCF0-84624D9716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0" b="10108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2" name="Rectangle 309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38337-0658-4CD2-91FC-144DA6F0F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 b="1" dirty="0"/>
              <a:t>ADFM’s Attempts to Carry On His Legacy</a:t>
            </a:r>
          </a:p>
        </p:txBody>
      </p:sp>
      <p:sp>
        <p:nvSpPr>
          <p:cNvPr id="3094" name="Rectangle 309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96" name="Rectangle 309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BC59E4DB-42EA-FE21-8392-01D9E6C17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2400" dirty="0"/>
              <a:t>ADFM EDI Committee</a:t>
            </a:r>
          </a:p>
          <a:p>
            <a:r>
              <a:rPr lang="en-US" sz="2400" dirty="0"/>
              <a:t>Two Conference Sessions Addressing EDI and Anti Racism</a:t>
            </a:r>
          </a:p>
          <a:p>
            <a:r>
              <a:rPr lang="en-US" sz="2400" dirty="0"/>
              <a:t>An EDI Committee Member on Each ADFM Standing Committee</a:t>
            </a:r>
          </a:p>
        </p:txBody>
      </p:sp>
    </p:spTree>
    <p:extLst>
      <p:ext uri="{BB962C8B-B14F-4D97-AF65-F5344CB8AC3E}">
        <p14:creationId xmlns:p14="http://schemas.microsoft.com/office/powerpoint/2010/main" val="898213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5131">
            <a:extLst>
              <a:ext uri="{FF2B5EF4-FFF2-40B4-BE49-F238E27FC236}">
                <a16:creationId xmlns:a16="http://schemas.microsoft.com/office/drawing/2014/main" id="{30992ED3-FA99-4FAD-A3CA-2B9B3BB8B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643467"/>
            <a:ext cx="3424430" cy="55731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561A02-99A9-44E5-B13C-EAD5BE4C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458" y="996950"/>
            <a:ext cx="2969342" cy="50284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ADFM Annual Conference 2023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EC3973A-06BA-4A0A-ACB5-B6214028893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7523" y="1149001"/>
            <a:ext cx="5091939" cy="180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FBA67-4DB3-4E0F-A100-3004071DA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4339" y="3905965"/>
            <a:ext cx="6730320" cy="2308567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b="1" dirty="0"/>
              <a:t>Program Planning Committee – Chair Kelvin Wynn</a:t>
            </a:r>
          </a:p>
          <a:p>
            <a:r>
              <a:rPr lang="en-US" b="1" dirty="0"/>
              <a:t>Outstanding Speakers/Great Content</a:t>
            </a:r>
          </a:p>
          <a:p>
            <a:r>
              <a:rPr lang="en-US" b="1" dirty="0"/>
              <a:t>Networking Opportunities</a:t>
            </a:r>
          </a:p>
          <a:p>
            <a:r>
              <a:rPr lang="en-US" b="1" dirty="0"/>
              <a:t>LEADS Fellows Ignite Talks</a:t>
            </a:r>
          </a:p>
          <a:p>
            <a:r>
              <a:rPr lang="en-US" b="1" dirty="0"/>
              <a:t>Innovations Showcase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7764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C95A52-5731-A945-1A1A-3E7F901B93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1409" b="432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8E6E5E-2561-40A6-A94B-93CFEAAA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Does ADFM Do?????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80FDBE3A-2429-0EF5-47E0-2869BEC6D4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7451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7591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2581</TotalTime>
  <Words>1276</Words>
  <Application>Microsoft Office PowerPoint</Application>
  <PresentationFormat>Widescreen</PresentationFormat>
  <Paragraphs>417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Action, Caution and Hope: Three Themes for Family Medicine Chairs</vt:lpstr>
      <vt:lpstr>Disclosures </vt:lpstr>
      <vt:lpstr>Objectives</vt:lpstr>
      <vt:lpstr>Atlanta: A Perfect Location to Discuss Equity, Diversity and Inclusion</vt:lpstr>
      <vt:lpstr>Atlanta:Birthplace and Home of Dr. King</vt:lpstr>
      <vt:lpstr>Martin Luther King, Jr.:  A Small List of His Historical Accomplishments</vt:lpstr>
      <vt:lpstr>ADFM’s Attempts to Carry On His Legacy</vt:lpstr>
      <vt:lpstr>ADFM Annual Conference 2023</vt:lpstr>
      <vt:lpstr>What Does ADFM Do?????</vt:lpstr>
      <vt:lpstr>ADFM Board of Directors</vt:lpstr>
      <vt:lpstr>ADFM Committees</vt:lpstr>
      <vt:lpstr>ADFM Membership and/or Representatives to Other Organizations</vt:lpstr>
      <vt:lpstr>Some of the Ongoing Work</vt:lpstr>
      <vt:lpstr>How Does the Work Get Done?</vt:lpstr>
      <vt:lpstr>ADFM Staff</vt:lpstr>
      <vt:lpstr>Member Volunteers</vt:lpstr>
      <vt:lpstr>What Are You Prepared To Do?</vt:lpstr>
      <vt:lpstr>Some of the Key Programs for 2023:  We Need Your Participation</vt:lpstr>
      <vt:lpstr>ADFM Chair Demographic Data</vt:lpstr>
      <vt:lpstr>What Keeps Me Up at Night (other than the dogs)</vt:lpstr>
      <vt:lpstr>What Gives Me Hope</vt:lpstr>
      <vt:lpstr>PowerPoint Presentation</vt:lpstr>
      <vt:lpstr>Thank You! Questions/Comments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ADFM: Yesterday, Today and Tomorrow</dc:title>
  <dc:creator>Franko, John</dc:creator>
  <cp:lastModifiedBy>Franko, John</cp:lastModifiedBy>
  <cp:revision>2</cp:revision>
  <dcterms:created xsi:type="dcterms:W3CDTF">2023-02-14T15:40:59Z</dcterms:created>
  <dcterms:modified xsi:type="dcterms:W3CDTF">2023-02-20T21:44:19Z</dcterms:modified>
</cp:coreProperties>
</file>