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28"/>
  </p:notesMasterIdLst>
  <p:sldIdLst>
    <p:sldId id="317" r:id="rId2"/>
    <p:sldId id="4329" r:id="rId3"/>
    <p:sldId id="4330" r:id="rId4"/>
    <p:sldId id="4315" r:id="rId5"/>
    <p:sldId id="4317" r:id="rId6"/>
    <p:sldId id="4316" r:id="rId7"/>
    <p:sldId id="313" r:id="rId8"/>
    <p:sldId id="791" r:id="rId9"/>
    <p:sldId id="260" r:id="rId10"/>
    <p:sldId id="329" r:id="rId11"/>
    <p:sldId id="462" r:id="rId12"/>
    <p:sldId id="459" r:id="rId13"/>
    <p:sldId id="461" r:id="rId14"/>
    <p:sldId id="262" r:id="rId15"/>
    <p:sldId id="264" r:id="rId16"/>
    <p:sldId id="265" r:id="rId17"/>
    <p:sldId id="266" r:id="rId18"/>
    <p:sldId id="268" r:id="rId19"/>
    <p:sldId id="4296" r:id="rId20"/>
    <p:sldId id="4307" r:id="rId21"/>
    <p:sldId id="4301" r:id="rId22"/>
    <p:sldId id="4331" r:id="rId23"/>
    <p:sldId id="4332" r:id="rId24"/>
    <p:sldId id="4334" r:id="rId25"/>
    <p:sldId id="270" r:id="rId26"/>
    <p:sldId id="433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A2FE9-299E-4EBC-AEB8-7B5278DBBBBF}" v="23" dt="2023-02-16T03:13:03.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0782" autoAdjust="0"/>
  </p:normalViewPr>
  <p:slideViewPr>
    <p:cSldViewPr snapToGrid="0" snapToObjects="1">
      <p:cViewPr>
        <p:scale>
          <a:sx n="84" d="100"/>
          <a:sy n="84" d="100"/>
        </p:scale>
        <p:origin x="1197"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sa Coleman" userId="97f14373e63585ff" providerId="LiveId" clId="{88DA2FE9-299E-4EBC-AEB8-7B5278DBBBBF}"/>
    <pc:docChg chg="undo custSel addSld delSld modSld sldOrd modMainMaster">
      <pc:chgData name="Marissa Coleman" userId="97f14373e63585ff" providerId="LiveId" clId="{88DA2FE9-299E-4EBC-AEB8-7B5278DBBBBF}" dt="2023-02-16T03:20:53.735" v="1012" actId="1076"/>
      <pc:docMkLst>
        <pc:docMk/>
      </pc:docMkLst>
      <pc:sldChg chg="modSp mod modNotesTx">
        <pc:chgData name="Marissa Coleman" userId="97f14373e63585ff" providerId="LiveId" clId="{88DA2FE9-299E-4EBC-AEB8-7B5278DBBBBF}" dt="2023-02-16T03:10:50.378" v="883" actId="14100"/>
        <pc:sldMkLst>
          <pc:docMk/>
          <pc:sldMk cId="441169313" sldId="260"/>
        </pc:sldMkLst>
        <pc:spChg chg="mod">
          <ac:chgData name="Marissa Coleman" userId="97f14373e63585ff" providerId="LiveId" clId="{88DA2FE9-299E-4EBC-AEB8-7B5278DBBBBF}" dt="2023-02-15T18:54:13.008" v="230"/>
          <ac:spMkLst>
            <pc:docMk/>
            <pc:sldMk cId="441169313" sldId="260"/>
            <ac:spMk id="2" creationId="{2B91A2CC-2747-448B-9A27-1B509D0B5E2C}"/>
          </ac:spMkLst>
        </pc:spChg>
        <pc:spChg chg="mod">
          <ac:chgData name="Marissa Coleman" userId="97f14373e63585ff" providerId="LiveId" clId="{88DA2FE9-299E-4EBC-AEB8-7B5278DBBBBF}" dt="2023-02-16T03:10:41.137" v="881" actId="20577"/>
          <ac:spMkLst>
            <pc:docMk/>
            <pc:sldMk cId="441169313" sldId="260"/>
            <ac:spMk id="6" creationId="{A2AF261A-5D64-41FD-AFFE-CA3FE4D939FD}"/>
          </ac:spMkLst>
        </pc:spChg>
        <pc:spChg chg="mod">
          <ac:chgData name="Marissa Coleman" userId="97f14373e63585ff" providerId="LiveId" clId="{88DA2FE9-299E-4EBC-AEB8-7B5278DBBBBF}" dt="2023-02-16T03:10:50.378" v="883" actId="14100"/>
          <ac:spMkLst>
            <pc:docMk/>
            <pc:sldMk cId="441169313" sldId="260"/>
            <ac:spMk id="13" creationId="{5D307F74-1132-44E5-A52D-0FDA89446FDB}"/>
          </ac:spMkLst>
        </pc:spChg>
        <pc:spChg chg="mod">
          <ac:chgData name="Marissa Coleman" userId="97f14373e63585ff" providerId="LiveId" clId="{88DA2FE9-299E-4EBC-AEB8-7B5278DBBBBF}" dt="2023-02-15T18:44:15.314" v="120" actId="207"/>
          <ac:spMkLst>
            <pc:docMk/>
            <pc:sldMk cId="441169313" sldId="260"/>
            <ac:spMk id="29" creationId="{558A5F45-DBC0-46C3-BEA6-C7912102FE0E}"/>
          </ac:spMkLst>
        </pc:spChg>
        <pc:spChg chg="mod">
          <ac:chgData name="Marissa Coleman" userId="97f14373e63585ff" providerId="LiveId" clId="{88DA2FE9-299E-4EBC-AEB8-7B5278DBBBBF}" dt="2023-02-15T18:44:20.314" v="121" actId="207"/>
          <ac:spMkLst>
            <pc:docMk/>
            <pc:sldMk cId="441169313" sldId="260"/>
            <ac:spMk id="30" creationId="{80E7474D-721F-4DD8-916B-8443DB798E24}"/>
          </ac:spMkLst>
        </pc:spChg>
      </pc:sldChg>
      <pc:sldChg chg="modSp mod modNotesTx">
        <pc:chgData name="Marissa Coleman" userId="97f14373e63585ff" providerId="LiveId" clId="{88DA2FE9-299E-4EBC-AEB8-7B5278DBBBBF}" dt="2023-02-15T20:22:08.924" v="387" actId="20577"/>
        <pc:sldMkLst>
          <pc:docMk/>
          <pc:sldMk cId="0" sldId="262"/>
        </pc:sldMkLst>
        <pc:spChg chg="mod">
          <ac:chgData name="Marissa Coleman" userId="97f14373e63585ff" providerId="LiveId" clId="{88DA2FE9-299E-4EBC-AEB8-7B5278DBBBBF}" dt="2023-02-15T20:22:01.081" v="375" actId="255"/>
          <ac:spMkLst>
            <pc:docMk/>
            <pc:sldMk cId="0" sldId="262"/>
            <ac:spMk id="223" creationId="{00000000-0000-0000-0000-000000000000}"/>
          </ac:spMkLst>
        </pc:spChg>
      </pc:sldChg>
      <pc:sldChg chg="del">
        <pc:chgData name="Marissa Coleman" userId="97f14373e63585ff" providerId="LiveId" clId="{88DA2FE9-299E-4EBC-AEB8-7B5278DBBBBF}" dt="2023-02-16T03:13:10.143" v="968" actId="2696"/>
        <pc:sldMkLst>
          <pc:docMk/>
          <pc:sldMk cId="0" sldId="263"/>
        </pc:sldMkLst>
      </pc:sldChg>
      <pc:sldChg chg="modSp mod">
        <pc:chgData name="Marissa Coleman" userId="97f14373e63585ff" providerId="LiveId" clId="{88DA2FE9-299E-4EBC-AEB8-7B5278DBBBBF}" dt="2023-02-15T20:24:58.949" v="399" actId="255"/>
        <pc:sldMkLst>
          <pc:docMk/>
          <pc:sldMk cId="0" sldId="264"/>
        </pc:sldMkLst>
        <pc:spChg chg="mod">
          <ac:chgData name="Marissa Coleman" userId="97f14373e63585ff" providerId="LiveId" clId="{88DA2FE9-299E-4EBC-AEB8-7B5278DBBBBF}" dt="2023-02-15T20:24:58.949" v="399" actId="255"/>
          <ac:spMkLst>
            <pc:docMk/>
            <pc:sldMk cId="0" sldId="264"/>
            <ac:spMk id="239" creationId="{00000000-0000-0000-0000-000000000000}"/>
          </ac:spMkLst>
        </pc:spChg>
      </pc:sldChg>
      <pc:sldChg chg="modSp mod">
        <pc:chgData name="Marissa Coleman" userId="97f14373e63585ff" providerId="LiveId" clId="{88DA2FE9-299E-4EBC-AEB8-7B5278DBBBBF}" dt="2023-02-15T20:22:56.183" v="388" actId="207"/>
        <pc:sldMkLst>
          <pc:docMk/>
          <pc:sldMk cId="0" sldId="265"/>
        </pc:sldMkLst>
        <pc:graphicFrameChg chg="modGraphic">
          <ac:chgData name="Marissa Coleman" userId="97f14373e63585ff" providerId="LiveId" clId="{88DA2FE9-299E-4EBC-AEB8-7B5278DBBBBF}" dt="2023-02-15T20:22:56.183" v="388" actId="207"/>
          <ac:graphicFrameMkLst>
            <pc:docMk/>
            <pc:sldMk cId="0" sldId="265"/>
            <ac:graphicFrameMk id="247" creationId="{00000000-0000-0000-0000-000000000000}"/>
          </ac:graphicFrameMkLst>
        </pc:graphicFrameChg>
      </pc:sldChg>
      <pc:sldChg chg="modSp mod">
        <pc:chgData name="Marissa Coleman" userId="97f14373e63585ff" providerId="LiveId" clId="{88DA2FE9-299E-4EBC-AEB8-7B5278DBBBBF}" dt="2023-02-16T03:13:55.172" v="969" actId="2711"/>
        <pc:sldMkLst>
          <pc:docMk/>
          <pc:sldMk cId="0" sldId="266"/>
        </pc:sldMkLst>
        <pc:spChg chg="mod">
          <ac:chgData name="Marissa Coleman" userId="97f14373e63585ff" providerId="LiveId" clId="{88DA2FE9-299E-4EBC-AEB8-7B5278DBBBBF}" dt="2023-02-15T20:23:51.157" v="393" actId="207"/>
          <ac:spMkLst>
            <pc:docMk/>
            <pc:sldMk cId="0" sldId="266"/>
            <ac:spMk id="253" creationId="{00000000-0000-0000-0000-000000000000}"/>
          </ac:spMkLst>
        </pc:spChg>
        <pc:spChg chg="mod">
          <ac:chgData name="Marissa Coleman" userId="97f14373e63585ff" providerId="LiveId" clId="{88DA2FE9-299E-4EBC-AEB8-7B5278DBBBBF}" dt="2023-02-16T03:13:55.172" v="969" actId="2711"/>
          <ac:spMkLst>
            <pc:docMk/>
            <pc:sldMk cId="0" sldId="266"/>
            <ac:spMk id="254" creationId="{00000000-0000-0000-0000-000000000000}"/>
          </ac:spMkLst>
        </pc:spChg>
      </pc:sldChg>
      <pc:sldChg chg="delSp modSp mod">
        <pc:chgData name="Marissa Coleman" userId="97f14373e63585ff" providerId="LiveId" clId="{88DA2FE9-299E-4EBC-AEB8-7B5278DBBBBF}" dt="2023-02-16T03:14:58.734" v="972" actId="14100"/>
        <pc:sldMkLst>
          <pc:docMk/>
          <pc:sldMk cId="0" sldId="268"/>
        </pc:sldMkLst>
        <pc:spChg chg="mod">
          <ac:chgData name="Marissa Coleman" userId="97f14373e63585ff" providerId="LiveId" clId="{88DA2FE9-299E-4EBC-AEB8-7B5278DBBBBF}" dt="2023-02-16T02:12:55.974" v="450" actId="255"/>
          <ac:spMkLst>
            <pc:docMk/>
            <pc:sldMk cId="0" sldId="268"/>
            <ac:spMk id="269" creationId="{00000000-0000-0000-0000-000000000000}"/>
          </ac:spMkLst>
        </pc:spChg>
        <pc:spChg chg="mod">
          <ac:chgData name="Marissa Coleman" userId="97f14373e63585ff" providerId="LiveId" clId="{88DA2FE9-299E-4EBC-AEB8-7B5278DBBBBF}" dt="2023-02-16T03:14:58.734" v="972" actId="14100"/>
          <ac:spMkLst>
            <pc:docMk/>
            <pc:sldMk cId="0" sldId="268"/>
            <ac:spMk id="270" creationId="{00000000-0000-0000-0000-000000000000}"/>
          </ac:spMkLst>
        </pc:spChg>
        <pc:spChg chg="del">
          <ac:chgData name="Marissa Coleman" userId="97f14373e63585ff" providerId="LiveId" clId="{88DA2FE9-299E-4EBC-AEB8-7B5278DBBBBF}" dt="2023-02-16T03:14:24.160" v="971" actId="478"/>
          <ac:spMkLst>
            <pc:docMk/>
            <pc:sldMk cId="0" sldId="268"/>
            <ac:spMk id="271" creationId="{00000000-0000-0000-0000-000000000000}"/>
          </ac:spMkLst>
        </pc:spChg>
      </pc:sldChg>
      <pc:sldChg chg="modSp mod ord">
        <pc:chgData name="Marissa Coleman" userId="97f14373e63585ff" providerId="LiveId" clId="{88DA2FE9-299E-4EBC-AEB8-7B5278DBBBBF}" dt="2023-02-16T03:20:53.735" v="1012" actId="1076"/>
        <pc:sldMkLst>
          <pc:docMk/>
          <pc:sldMk cId="0" sldId="270"/>
        </pc:sldMkLst>
        <pc:spChg chg="mod">
          <ac:chgData name="Marissa Coleman" userId="97f14373e63585ff" providerId="LiveId" clId="{88DA2FE9-299E-4EBC-AEB8-7B5278DBBBBF}" dt="2023-02-16T03:20:50.644" v="1011" actId="1076"/>
          <ac:spMkLst>
            <pc:docMk/>
            <pc:sldMk cId="0" sldId="270"/>
            <ac:spMk id="285" creationId="{00000000-0000-0000-0000-000000000000}"/>
          </ac:spMkLst>
        </pc:spChg>
        <pc:spChg chg="mod">
          <ac:chgData name="Marissa Coleman" userId="97f14373e63585ff" providerId="LiveId" clId="{88DA2FE9-299E-4EBC-AEB8-7B5278DBBBBF}" dt="2023-02-16T03:20:53.735" v="1012" actId="1076"/>
          <ac:spMkLst>
            <pc:docMk/>
            <pc:sldMk cId="0" sldId="270"/>
            <ac:spMk id="286" creationId="{00000000-0000-0000-0000-000000000000}"/>
          </ac:spMkLst>
        </pc:spChg>
      </pc:sldChg>
      <pc:sldChg chg="modSp add mod">
        <pc:chgData name="Marissa Coleman" userId="97f14373e63585ff" providerId="LiveId" clId="{88DA2FE9-299E-4EBC-AEB8-7B5278DBBBBF}" dt="2023-02-15T18:59:35.730" v="327" actId="255"/>
        <pc:sldMkLst>
          <pc:docMk/>
          <pc:sldMk cId="699291690" sldId="313"/>
        </pc:sldMkLst>
        <pc:spChg chg="mod">
          <ac:chgData name="Marissa Coleman" userId="97f14373e63585ff" providerId="LiveId" clId="{88DA2FE9-299E-4EBC-AEB8-7B5278DBBBBF}" dt="2023-02-15T18:59:35.730" v="327" actId="255"/>
          <ac:spMkLst>
            <pc:docMk/>
            <pc:sldMk cId="699291690" sldId="313"/>
            <ac:spMk id="2" creationId="{00000000-0000-0000-0000-000000000000}"/>
          </ac:spMkLst>
        </pc:spChg>
      </pc:sldChg>
      <pc:sldChg chg="modSp mod">
        <pc:chgData name="Marissa Coleman" userId="97f14373e63585ff" providerId="LiveId" clId="{88DA2FE9-299E-4EBC-AEB8-7B5278DBBBBF}" dt="2023-02-15T18:54:13.008" v="230"/>
        <pc:sldMkLst>
          <pc:docMk/>
          <pc:sldMk cId="1398010713" sldId="317"/>
        </pc:sldMkLst>
        <pc:spChg chg="mod">
          <ac:chgData name="Marissa Coleman" userId="97f14373e63585ff" providerId="LiveId" clId="{88DA2FE9-299E-4EBC-AEB8-7B5278DBBBBF}" dt="2023-02-15T18:39:42.773" v="11" actId="14100"/>
          <ac:spMkLst>
            <pc:docMk/>
            <pc:sldMk cId="1398010713" sldId="317"/>
            <ac:spMk id="6" creationId="{45FB65D4-3C48-431D-9A59-13AB1D79B5F6}"/>
          </ac:spMkLst>
        </pc:spChg>
        <pc:spChg chg="mod">
          <ac:chgData name="Marissa Coleman" userId="97f14373e63585ff" providerId="LiveId" clId="{88DA2FE9-299E-4EBC-AEB8-7B5278DBBBBF}" dt="2023-02-15T18:54:13.008" v="230"/>
          <ac:spMkLst>
            <pc:docMk/>
            <pc:sldMk cId="1398010713" sldId="317"/>
            <ac:spMk id="7" creationId="{735D61A1-8F38-4034-A95C-8F9929225432}"/>
          </ac:spMkLst>
        </pc:spChg>
      </pc:sldChg>
      <pc:sldChg chg="modSp mod">
        <pc:chgData name="Marissa Coleman" userId="97f14373e63585ff" providerId="LiveId" clId="{88DA2FE9-299E-4EBC-AEB8-7B5278DBBBBF}" dt="2023-02-16T03:11:22.508" v="888" actId="1076"/>
        <pc:sldMkLst>
          <pc:docMk/>
          <pc:sldMk cId="3734108673" sldId="329"/>
        </pc:sldMkLst>
        <pc:spChg chg="mod">
          <ac:chgData name="Marissa Coleman" userId="97f14373e63585ff" providerId="LiveId" clId="{88DA2FE9-299E-4EBC-AEB8-7B5278DBBBBF}" dt="2023-02-16T03:11:22.508" v="888" actId="1076"/>
          <ac:spMkLst>
            <pc:docMk/>
            <pc:sldMk cId="3734108673" sldId="329"/>
            <ac:spMk id="3" creationId="{00000000-0000-0000-0000-000000000000}"/>
          </ac:spMkLst>
        </pc:spChg>
        <pc:spChg chg="mod">
          <ac:chgData name="Marissa Coleman" userId="97f14373e63585ff" providerId="LiveId" clId="{88DA2FE9-299E-4EBC-AEB8-7B5278DBBBBF}" dt="2023-02-16T03:11:09.958" v="884" actId="1076"/>
          <ac:spMkLst>
            <pc:docMk/>
            <pc:sldMk cId="3734108673" sldId="329"/>
            <ac:spMk id="22" creationId="{2A3FEB27-40CD-4C94-AB1E-3115B04551E7}"/>
          </ac:spMkLst>
        </pc:spChg>
      </pc:sldChg>
      <pc:sldChg chg="modSp del">
        <pc:chgData name="Marissa Coleman" userId="97f14373e63585ff" providerId="LiveId" clId="{88DA2FE9-299E-4EBC-AEB8-7B5278DBBBBF}" dt="2023-02-15T19:08:17.558" v="337" actId="2696"/>
        <pc:sldMkLst>
          <pc:docMk/>
          <pc:sldMk cId="2905964688" sldId="331"/>
        </pc:sldMkLst>
        <pc:spChg chg="mod">
          <ac:chgData name="Marissa Coleman" userId="97f14373e63585ff" providerId="LiveId" clId="{88DA2FE9-299E-4EBC-AEB8-7B5278DBBBBF}" dt="2023-02-15T18:54:13.008" v="230"/>
          <ac:spMkLst>
            <pc:docMk/>
            <pc:sldMk cId="2905964688" sldId="331"/>
            <ac:spMk id="3" creationId="{00000000-0000-0000-0000-000000000000}"/>
          </ac:spMkLst>
        </pc:spChg>
        <pc:spChg chg="mod">
          <ac:chgData name="Marissa Coleman" userId="97f14373e63585ff" providerId="LiveId" clId="{88DA2FE9-299E-4EBC-AEB8-7B5278DBBBBF}" dt="2023-02-15T18:54:13.008" v="230"/>
          <ac:spMkLst>
            <pc:docMk/>
            <pc:sldMk cId="2905964688" sldId="331"/>
            <ac:spMk id="5" creationId="{00000000-0000-0000-0000-000000000000}"/>
          </ac:spMkLst>
        </pc:spChg>
      </pc:sldChg>
      <pc:sldChg chg="modSp mod">
        <pc:chgData name="Marissa Coleman" userId="97f14373e63585ff" providerId="LiveId" clId="{88DA2FE9-299E-4EBC-AEB8-7B5278DBBBBF}" dt="2023-02-16T03:12:11.138" v="890" actId="1076"/>
        <pc:sldMkLst>
          <pc:docMk/>
          <pc:sldMk cId="221114102" sldId="459"/>
        </pc:sldMkLst>
        <pc:spChg chg="mod">
          <ac:chgData name="Marissa Coleman" userId="97f14373e63585ff" providerId="LiveId" clId="{88DA2FE9-299E-4EBC-AEB8-7B5278DBBBBF}" dt="2023-02-15T18:54:13.008" v="230"/>
          <ac:spMkLst>
            <pc:docMk/>
            <pc:sldMk cId="221114102" sldId="459"/>
            <ac:spMk id="5" creationId="{00000000-0000-0000-0000-000000000000}"/>
          </ac:spMkLst>
        </pc:spChg>
        <pc:picChg chg="mod">
          <ac:chgData name="Marissa Coleman" userId="97f14373e63585ff" providerId="LiveId" clId="{88DA2FE9-299E-4EBC-AEB8-7B5278DBBBBF}" dt="2023-02-16T03:12:11.138" v="890" actId="1076"/>
          <ac:picMkLst>
            <pc:docMk/>
            <pc:sldMk cId="221114102" sldId="459"/>
            <ac:picMk id="9" creationId="{CD79EA6B-442C-4BA7-9F3A-DFB9CA765B77}"/>
          </ac:picMkLst>
        </pc:picChg>
      </pc:sldChg>
      <pc:sldChg chg="delSp modSp mod">
        <pc:chgData name="Marissa Coleman" userId="97f14373e63585ff" providerId="LiveId" clId="{88DA2FE9-299E-4EBC-AEB8-7B5278DBBBBF}" dt="2023-02-16T03:13:03.210" v="967" actId="1076"/>
        <pc:sldMkLst>
          <pc:docMk/>
          <pc:sldMk cId="885565764" sldId="461"/>
        </pc:sldMkLst>
        <pc:spChg chg="mod">
          <ac:chgData name="Marissa Coleman" userId="97f14373e63585ff" providerId="LiveId" clId="{88DA2FE9-299E-4EBC-AEB8-7B5278DBBBBF}" dt="2023-02-15T18:54:13.008" v="230"/>
          <ac:spMkLst>
            <pc:docMk/>
            <pc:sldMk cId="885565764" sldId="461"/>
            <ac:spMk id="2" creationId="{2B91A2CC-2747-448B-9A27-1B509D0B5E2C}"/>
          </ac:spMkLst>
        </pc:spChg>
        <pc:spChg chg="mod">
          <ac:chgData name="Marissa Coleman" userId="97f14373e63585ff" providerId="LiveId" clId="{88DA2FE9-299E-4EBC-AEB8-7B5278DBBBBF}" dt="2023-02-15T20:11:13.338" v="372" actId="14100"/>
          <ac:spMkLst>
            <pc:docMk/>
            <pc:sldMk cId="885565764" sldId="461"/>
            <ac:spMk id="5" creationId="{172CC995-3A8B-4041-9855-F04E1AC83492}"/>
          </ac:spMkLst>
        </pc:spChg>
        <pc:spChg chg="mod">
          <ac:chgData name="Marissa Coleman" userId="97f14373e63585ff" providerId="LiveId" clId="{88DA2FE9-299E-4EBC-AEB8-7B5278DBBBBF}" dt="2023-02-15T20:11:06.307" v="371"/>
          <ac:spMkLst>
            <pc:docMk/>
            <pc:sldMk cId="885565764" sldId="461"/>
            <ac:spMk id="6" creationId="{66B6AF7F-DE3C-47A1-A77D-EA7ABF68E5A8}"/>
          </ac:spMkLst>
        </pc:spChg>
        <pc:spChg chg="mod">
          <ac:chgData name="Marissa Coleman" userId="97f14373e63585ff" providerId="LiveId" clId="{88DA2FE9-299E-4EBC-AEB8-7B5278DBBBBF}" dt="2023-02-16T03:13:03.210" v="967" actId="1076"/>
          <ac:spMkLst>
            <pc:docMk/>
            <pc:sldMk cId="885565764" sldId="461"/>
            <ac:spMk id="29" creationId="{558A5F45-DBC0-46C3-BEA6-C7912102FE0E}"/>
          </ac:spMkLst>
        </pc:spChg>
        <pc:spChg chg="del">
          <ac:chgData name="Marissa Coleman" userId="97f14373e63585ff" providerId="LiveId" clId="{88DA2FE9-299E-4EBC-AEB8-7B5278DBBBBF}" dt="2023-02-15T20:10:32.887" v="369" actId="478"/>
          <ac:spMkLst>
            <pc:docMk/>
            <pc:sldMk cId="885565764" sldId="461"/>
            <ac:spMk id="30" creationId="{80E7474D-721F-4DD8-916B-8443DB798E24}"/>
          </ac:spMkLst>
        </pc:spChg>
      </pc:sldChg>
      <pc:sldChg chg="modSp mod modNotesTx">
        <pc:chgData name="Marissa Coleman" userId="97f14373e63585ff" providerId="LiveId" clId="{88DA2FE9-299E-4EBC-AEB8-7B5278DBBBBF}" dt="2023-02-16T03:12:46.165" v="965" actId="20577"/>
        <pc:sldMkLst>
          <pc:docMk/>
          <pc:sldMk cId="1869245815" sldId="462"/>
        </pc:sldMkLst>
        <pc:spChg chg="mod">
          <ac:chgData name="Marissa Coleman" userId="97f14373e63585ff" providerId="LiveId" clId="{88DA2FE9-299E-4EBC-AEB8-7B5278DBBBBF}" dt="2023-02-15T19:08:01.303" v="336" actId="27636"/>
          <ac:spMkLst>
            <pc:docMk/>
            <pc:sldMk cId="1869245815" sldId="462"/>
            <ac:spMk id="2" creationId="{A482102C-327D-4236-A37B-006E352DF874}"/>
          </ac:spMkLst>
        </pc:spChg>
        <pc:spChg chg="mod">
          <ac:chgData name="Marissa Coleman" userId="97f14373e63585ff" providerId="LiveId" clId="{88DA2FE9-299E-4EBC-AEB8-7B5278DBBBBF}" dt="2023-02-15T18:54:13.008" v="230"/>
          <ac:spMkLst>
            <pc:docMk/>
            <pc:sldMk cId="1869245815" sldId="462"/>
            <ac:spMk id="5" creationId="{00000000-0000-0000-0000-000000000000}"/>
          </ac:spMkLst>
        </pc:spChg>
        <pc:spChg chg="mod">
          <ac:chgData name="Marissa Coleman" userId="97f14373e63585ff" providerId="LiveId" clId="{88DA2FE9-299E-4EBC-AEB8-7B5278DBBBBF}" dt="2023-02-15T19:07:50.640" v="334" actId="1076"/>
          <ac:spMkLst>
            <pc:docMk/>
            <pc:sldMk cId="1869245815" sldId="462"/>
            <ac:spMk id="29" creationId="{6FECBF15-A306-46B1-A357-FE9B0130A1AA}"/>
          </ac:spMkLst>
        </pc:spChg>
        <pc:cxnChg chg="mod">
          <ac:chgData name="Marissa Coleman" userId="97f14373e63585ff" providerId="LiveId" clId="{88DA2FE9-299E-4EBC-AEB8-7B5278DBBBBF}" dt="2023-02-15T19:07:50.640" v="334" actId="1076"/>
          <ac:cxnSpMkLst>
            <pc:docMk/>
            <pc:sldMk cId="1869245815" sldId="462"/>
            <ac:cxnSpMk id="28" creationId="{074863DA-C221-42EA-AAC7-C12CDC6FBBB4}"/>
          </ac:cxnSpMkLst>
        </pc:cxnChg>
        <pc:cxnChg chg="mod">
          <ac:chgData name="Marissa Coleman" userId="97f14373e63585ff" providerId="LiveId" clId="{88DA2FE9-299E-4EBC-AEB8-7B5278DBBBBF}" dt="2023-02-15T19:07:50.640" v="334" actId="1076"/>
          <ac:cxnSpMkLst>
            <pc:docMk/>
            <pc:sldMk cId="1869245815" sldId="462"/>
            <ac:cxnSpMk id="103" creationId="{3C67E65A-61FB-48C5-8683-BD4FBF4679DD}"/>
          </ac:cxnSpMkLst>
        </pc:cxnChg>
      </pc:sldChg>
      <pc:sldChg chg="modNotesTx">
        <pc:chgData name="Marissa Coleman" userId="97f14373e63585ff" providerId="LiveId" clId="{88DA2FE9-299E-4EBC-AEB8-7B5278DBBBBF}" dt="2023-02-15T18:43:52.298" v="118" actId="20577"/>
        <pc:sldMkLst>
          <pc:docMk/>
          <pc:sldMk cId="286693099" sldId="791"/>
        </pc:sldMkLst>
      </pc:sldChg>
      <pc:sldChg chg="modSp del">
        <pc:chgData name="Marissa Coleman" userId="97f14373e63585ff" providerId="LiveId" clId="{88DA2FE9-299E-4EBC-AEB8-7B5278DBBBBF}" dt="2023-02-15T19:08:50.289" v="340" actId="2696"/>
        <pc:sldMkLst>
          <pc:docMk/>
          <pc:sldMk cId="752442424" sldId="4294"/>
        </pc:sldMkLst>
        <pc:spChg chg="mod">
          <ac:chgData name="Marissa Coleman" userId="97f14373e63585ff" providerId="LiveId" clId="{88DA2FE9-299E-4EBC-AEB8-7B5278DBBBBF}" dt="2023-02-15T18:54:13.008" v="230"/>
          <ac:spMkLst>
            <pc:docMk/>
            <pc:sldMk cId="752442424" sldId="4294"/>
            <ac:spMk id="3" creationId="{00000000-0000-0000-0000-000000000000}"/>
          </ac:spMkLst>
        </pc:spChg>
        <pc:spChg chg="mod">
          <ac:chgData name="Marissa Coleman" userId="97f14373e63585ff" providerId="LiveId" clId="{88DA2FE9-299E-4EBC-AEB8-7B5278DBBBBF}" dt="2023-02-15T18:54:13.008" v="230"/>
          <ac:spMkLst>
            <pc:docMk/>
            <pc:sldMk cId="752442424" sldId="4294"/>
            <ac:spMk id="5" creationId="{00000000-0000-0000-0000-000000000000}"/>
          </ac:spMkLst>
        </pc:spChg>
      </pc:sldChg>
      <pc:sldChg chg="modSp mod">
        <pc:chgData name="Marissa Coleman" userId="97f14373e63585ff" providerId="LiveId" clId="{88DA2FE9-299E-4EBC-AEB8-7B5278DBBBBF}" dt="2023-02-15T20:24:26.394" v="396" actId="207"/>
        <pc:sldMkLst>
          <pc:docMk/>
          <pc:sldMk cId="3966473660" sldId="4296"/>
        </pc:sldMkLst>
        <pc:spChg chg="mod">
          <ac:chgData name="Marissa Coleman" userId="97f14373e63585ff" providerId="LiveId" clId="{88DA2FE9-299E-4EBC-AEB8-7B5278DBBBBF}" dt="2023-02-15T18:54:13.008" v="230"/>
          <ac:spMkLst>
            <pc:docMk/>
            <pc:sldMk cId="3966473660" sldId="4296"/>
            <ac:spMk id="3" creationId="{00000000-0000-0000-0000-000000000000}"/>
          </ac:spMkLst>
        </pc:spChg>
        <pc:spChg chg="mod">
          <ac:chgData name="Marissa Coleman" userId="97f14373e63585ff" providerId="LiveId" clId="{88DA2FE9-299E-4EBC-AEB8-7B5278DBBBBF}" dt="2023-02-15T18:54:13.008" v="230"/>
          <ac:spMkLst>
            <pc:docMk/>
            <pc:sldMk cId="3966473660" sldId="4296"/>
            <ac:spMk id="5" creationId="{00000000-0000-0000-0000-000000000000}"/>
          </ac:spMkLst>
        </pc:spChg>
        <pc:spChg chg="mod">
          <ac:chgData name="Marissa Coleman" userId="97f14373e63585ff" providerId="LiveId" clId="{88DA2FE9-299E-4EBC-AEB8-7B5278DBBBBF}" dt="2023-02-15T20:24:19.516" v="394" actId="207"/>
          <ac:spMkLst>
            <pc:docMk/>
            <pc:sldMk cId="3966473660" sldId="4296"/>
            <ac:spMk id="11" creationId="{79E177BF-E032-41D1-BF0A-C4EBC01C5FB9}"/>
          </ac:spMkLst>
        </pc:spChg>
        <pc:spChg chg="mod">
          <ac:chgData name="Marissa Coleman" userId="97f14373e63585ff" providerId="LiveId" clId="{88DA2FE9-299E-4EBC-AEB8-7B5278DBBBBF}" dt="2023-02-15T20:24:23.188" v="395" actId="207"/>
          <ac:spMkLst>
            <pc:docMk/>
            <pc:sldMk cId="3966473660" sldId="4296"/>
            <ac:spMk id="12" creationId="{30B9F184-0754-4C11-8F71-EDFB6B4FB0A2}"/>
          </ac:spMkLst>
        </pc:spChg>
        <pc:spChg chg="mod">
          <ac:chgData name="Marissa Coleman" userId="97f14373e63585ff" providerId="LiveId" clId="{88DA2FE9-299E-4EBC-AEB8-7B5278DBBBBF}" dt="2023-02-15T20:24:26.394" v="396" actId="207"/>
          <ac:spMkLst>
            <pc:docMk/>
            <pc:sldMk cId="3966473660" sldId="4296"/>
            <ac:spMk id="13" creationId="{436DF787-B005-46FC-9ED0-23B5EAEA64D1}"/>
          </ac:spMkLst>
        </pc:spChg>
      </pc:sldChg>
      <pc:sldChg chg="modSp del">
        <pc:chgData name="Marissa Coleman" userId="97f14373e63585ff" providerId="LiveId" clId="{88DA2FE9-299E-4EBC-AEB8-7B5278DBBBBF}" dt="2023-02-15T19:08:34.606" v="338" actId="2696"/>
        <pc:sldMkLst>
          <pc:docMk/>
          <pc:sldMk cId="2863945656" sldId="4298"/>
        </pc:sldMkLst>
        <pc:spChg chg="mod">
          <ac:chgData name="Marissa Coleman" userId="97f14373e63585ff" providerId="LiveId" clId="{88DA2FE9-299E-4EBC-AEB8-7B5278DBBBBF}" dt="2023-02-15T18:54:13.008" v="230"/>
          <ac:spMkLst>
            <pc:docMk/>
            <pc:sldMk cId="2863945656" sldId="4298"/>
            <ac:spMk id="5" creationId="{00000000-0000-0000-0000-000000000000}"/>
          </ac:spMkLst>
        </pc:spChg>
        <pc:spChg chg="mod">
          <ac:chgData name="Marissa Coleman" userId="97f14373e63585ff" providerId="LiveId" clId="{88DA2FE9-299E-4EBC-AEB8-7B5278DBBBBF}" dt="2023-02-15T18:54:13.008" v="230"/>
          <ac:spMkLst>
            <pc:docMk/>
            <pc:sldMk cId="2863945656" sldId="4298"/>
            <ac:spMk id="17" creationId="{629D87DA-6299-4A85-B476-DF02D00E438D}"/>
          </ac:spMkLst>
        </pc:spChg>
      </pc:sldChg>
      <pc:sldChg chg="modSp del">
        <pc:chgData name="Marissa Coleman" userId="97f14373e63585ff" providerId="LiveId" clId="{88DA2FE9-299E-4EBC-AEB8-7B5278DBBBBF}" dt="2023-02-15T19:09:17.397" v="341" actId="2696"/>
        <pc:sldMkLst>
          <pc:docMk/>
          <pc:sldMk cId="1316086472" sldId="4299"/>
        </pc:sldMkLst>
        <pc:spChg chg="mod">
          <ac:chgData name="Marissa Coleman" userId="97f14373e63585ff" providerId="LiveId" clId="{88DA2FE9-299E-4EBC-AEB8-7B5278DBBBBF}" dt="2023-02-15T18:54:13.008" v="230"/>
          <ac:spMkLst>
            <pc:docMk/>
            <pc:sldMk cId="1316086472" sldId="4299"/>
            <ac:spMk id="3" creationId="{00000000-0000-0000-0000-000000000000}"/>
          </ac:spMkLst>
        </pc:spChg>
        <pc:spChg chg="mod">
          <ac:chgData name="Marissa Coleman" userId="97f14373e63585ff" providerId="LiveId" clId="{88DA2FE9-299E-4EBC-AEB8-7B5278DBBBBF}" dt="2023-02-15T18:54:13.008" v="230"/>
          <ac:spMkLst>
            <pc:docMk/>
            <pc:sldMk cId="1316086472" sldId="4299"/>
            <ac:spMk id="5" creationId="{00000000-0000-0000-0000-000000000000}"/>
          </ac:spMkLst>
        </pc:spChg>
      </pc:sldChg>
      <pc:sldChg chg="modSp del">
        <pc:chgData name="Marissa Coleman" userId="97f14373e63585ff" providerId="LiveId" clId="{88DA2FE9-299E-4EBC-AEB8-7B5278DBBBBF}" dt="2023-02-15T19:09:17.397" v="341" actId="2696"/>
        <pc:sldMkLst>
          <pc:docMk/>
          <pc:sldMk cId="2174049690" sldId="4300"/>
        </pc:sldMkLst>
        <pc:spChg chg="mod">
          <ac:chgData name="Marissa Coleman" userId="97f14373e63585ff" providerId="LiveId" clId="{88DA2FE9-299E-4EBC-AEB8-7B5278DBBBBF}" dt="2023-02-15T18:54:13.008" v="230"/>
          <ac:spMkLst>
            <pc:docMk/>
            <pc:sldMk cId="2174049690" sldId="4300"/>
            <ac:spMk id="3" creationId="{00000000-0000-0000-0000-000000000000}"/>
          </ac:spMkLst>
        </pc:spChg>
        <pc:spChg chg="mod">
          <ac:chgData name="Marissa Coleman" userId="97f14373e63585ff" providerId="LiveId" clId="{88DA2FE9-299E-4EBC-AEB8-7B5278DBBBBF}" dt="2023-02-15T18:54:13.008" v="230"/>
          <ac:spMkLst>
            <pc:docMk/>
            <pc:sldMk cId="2174049690" sldId="4300"/>
            <ac:spMk id="5" creationId="{00000000-0000-0000-0000-000000000000}"/>
          </ac:spMkLst>
        </pc:spChg>
      </pc:sldChg>
      <pc:sldChg chg="modSp mod">
        <pc:chgData name="Marissa Coleman" userId="97f14373e63585ff" providerId="LiveId" clId="{88DA2FE9-299E-4EBC-AEB8-7B5278DBBBBF}" dt="2023-02-16T03:19:40.792" v="1010" actId="207"/>
        <pc:sldMkLst>
          <pc:docMk/>
          <pc:sldMk cId="3921499736" sldId="4301"/>
        </pc:sldMkLst>
        <pc:spChg chg="mod">
          <ac:chgData name="Marissa Coleman" userId="97f14373e63585ff" providerId="LiveId" clId="{88DA2FE9-299E-4EBC-AEB8-7B5278DBBBBF}" dt="2023-02-15T18:54:13.008" v="230"/>
          <ac:spMkLst>
            <pc:docMk/>
            <pc:sldMk cId="3921499736" sldId="4301"/>
            <ac:spMk id="2" creationId="{2B91A2CC-2747-448B-9A27-1B509D0B5E2C}"/>
          </ac:spMkLst>
        </pc:spChg>
        <pc:spChg chg="mod">
          <ac:chgData name="Marissa Coleman" userId="97f14373e63585ff" providerId="LiveId" clId="{88DA2FE9-299E-4EBC-AEB8-7B5278DBBBBF}" dt="2023-02-15T20:44:40.129" v="402" actId="14100"/>
          <ac:spMkLst>
            <pc:docMk/>
            <pc:sldMk cId="3921499736" sldId="4301"/>
            <ac:spMk id="5" creationId="{F7EBF883-A846-4F46-8F1D-9357ED60B607}"/>
          </ac:spMkLst>
        </pc:spChg>
        <pc:spChg chg="mod">
          <ac:chgData name="Marissa Coleman" userId="97f14373e63585ff" providerId="LiveId" clId="{88DA2FE9-299E-4EBC-AEB8-7B5278DBBBBF}" dt="2023-02-15T20:44:35.896" v="401"/>
          <ac:spMkLst>
            <pc:docMk/>
            <pc:sldMk cId="3921499736" sldId="4301"/>
            <ac:spMk id="6" creationId="{1316951A-C5D7-489D-B13E-42E10F18C4D8}"/>
          </ac:spMkLst>
        </pc:spChg>
        <pc:spChg chg="mod">
          <ac:chgData name="Marissa Coleman" userId="97f14373e63585ff" providerId="LiveId" clId="{88DA2FE9-299E-4EBC-AEB8-7B5278DBBBBF}" dt="2023-02-16T03:19:27.092" v="1009" actId="255"/>
          <ac:spMkLst>
            <pc:docMk/>
            <pc:sldMk cId="3921499736" sldId="4301"/>
            <ac:spMk id="29" creationId="{558A5F45-DBC0-46C3-BEA6-C7912102FE0E}"/>
          </ac:spMkLst>
        </pc:spChg>
        <pc:spChg chg="mod">
          <ac:chgData name="Marissa Coleman" userId="97f14373e63585ff" providerId="LiveId" clId="{88DA2FE9-299E-4EBC-AEB8-7B5278DBBBBF}" dt="2023-02-16T03:19:40.792" v="1010" actId="207"/>
          <ac:spMkLst>
            <pc:docMk/>
            <pc:sldMk cId="3921499736" sldId="4301"/>
            <ac:spMk id="30" creationId="{80E7474D-721F-4DD8-916B-8443DB798E24}"/>
          </ac:spMkLst>
        </pc:spChg>
      </pc:sldChg>
      <pc:sldChg chg="modSp del">
        <pc:chgData name="Marissa Coleman" userId="97f14373e63585ff" providerId="LiveId" clId="{88DA2FE9-299E-4EBC-AEB8-7B5278DBBBBF}" dt="2023-02-15T19:09:17.397" v="341" actId="2696"/>
        <pc:sldMkLst>
          <pc:docMk/>
          <pc:sldMk cId="279187068" sldId="4303"/>
        </pc:sldMkLst>
        <pc:spChg chg="mod">
          <ac:chgData name="Marissa Coleman" userId="97f14373e63585ff" providerId="LiveId" clId="{88DA2FE9-299E-4EBC-AEB8-7B5278DBBBBF}" dt="2023-02-15T18:54:13.008" v="230"/>
          <ac:spMkLst>
            <pc:docMk/>
            <pc:sldMk cId="279187068" sldId="4303"/>
            <ac:spMk id="4" creationId="{00000000-0000-0000-0000-000000000000}"/>
          </ac:spMkLst>
        </pc:spChg>
        <pc:spChg chg="mod">
          <ac:chgData name="Marissa Coleman" userId="97f14373e63585ff" providerId="LiveId" clId="{88DA2FE9-299E-4EBC-AEB8-7B5278DBBBBF}" dt="2023-02-15T18:54:13.008" v="230"/>
          <ac:spMkLst>
            <pc:docMk/>
            <pc:sldMk cId="279187068" sldId="4303"/>
            <ac:spMk id="5" creationId="{00000000-0000-0000-0000-000000000000}"/>
          </ac:spMkLst>
        </pc:spChg>
      </pc:sldChg>
      <pc:sldChg chg="modSp mod">
        <pc:chgData name="Marissa Coleman" userId="97f14373e63585ff" providerId="LiveId" clId="{88DA2FE9-299E-4EBC-AEB8-7B5278DBBBBF}" dt="2023-02-15T18:54:13.008" v="230"/>
        <pc:sldMkLst>
          <pc:docMk/>
          <pc:sldMk cId="916312288" sldId="4307"/>
        </pc:sldMkLst>
        <pc:spChg chg="mod">
          <ac:chgData name="Marissa Coleman" userId="97f14373e63585ff" providerId="LiveId" clId="{88DA2FE9-299E-4EBC-AEB8-7B5278DBBBBF}" dt="2023-02-15T18:54:13.008" v="230"/>
          <ac:spMkLst>
            <pc:docMk/>
            <pc:sldMk cId="916312288" sldId="4307"/>
            <ac:spMk id="5" creationId="{00000000-0000-0000-0000-000000000000}"/>
          </ac:spMkLst>
        </pc:spChg>
        <pc:spChg chg="mod">
          <ac:chgData name="Marissa Coleman" userId="97f14373e63585ff" providerId="LiveId" clId="{88DA2FE9-299E-4EBC-AEB8-7B5278DBBBBF}" dt="2023-02-15T18:39:00.645" v="6" actId="27636"/>
          <ac:spMkLst>
            <pc:docMk/>
            <pc:sldMk cId="916312288" sldId="4307"/>
            <ac:spMk id="17" creationId="{629D87DA-6299-4A85-B476-DF02D00E438D}"/>
          </ac:spMkLst>
        </pc:spChg>
      </pc:sldChg>
      <pc:sldChg chg="modSp del">
        <pc:chgData name="Marissa Coleman" userId="97f14373e63585ff" providerId="LiveId" clId="{88DA2FE9-299E-4EBC-AEB8-7B5278DBBBBF}" dt="2023-02-16T02:11:37.807" v="447" actId="2696"/>
        <pc:sldMkLst>
          <pc:docMk/>
          <pc:sldMk cId="3666813869" sldId="4313"/>
        </pc:sldMkLst>
        <pc:spChg chg="mod">
          <ac:chgData name="Marissa Coleman" userId="97f14373e63585ff" providerId="LiveId" clId="{88DA2FE9-299E-4EBC-AEB8-7B5278DBBBBF}" dt="2023-02-15T18:54:13.008" v="230"/>
          <ac:spMkLst>
            <pc:docMk/>
            <pc:sldMk cId="3666813869" sldId="4313"/>
            <ac:spMk id="4" creationId="{00000000-0000-0000-0000-000000000000}"/>
          </ac:spMkLst>
        </pc:spChg>
      </pc:sldChg>
      <pc:sldChg chg="modSp mod modNotesTx">
        <pc:chgData name="Marissa Coleman" userId="97f14373e63585ff" providerId="LiveId" clId="{88DA2FE9-299E-4EBC-AEB8-7B5278DBBBBF}" dt="2023-02-15T18:54:13.008" v="230"/>
        <pc:sldMkLst>
          <pc:docMk/>
          <pc:sldMk cId="3741828483" sldId="4315"/>
        </pc:sldMkLst>
        <pc:spChg chg="mod">
          <ac:chgData name="Marissa Coleman" userId="97f14373e63585ff" providerId="LiveId" clId="{88DA2FE9-299E-4EBC-AEB8-7B5278DBBBBF}" dt="2023-02-15T18:54:13.008" v="230"/>
          <ac:spMkLst>
            <pc:docMk/>
            <pc:sldMk cId="3741828483" sldId="4315"/>
            <ac:spMk id="3" creationId="{00000000-0000-0000-0000-000000000000}"/>
          </ac:spMkLst>
        </pc:spChg>
        <pc:spChg chg="mod">
          <ac:chgData name="Marissa Coleman" userId="97f14373e63585ff" providerId="LiveId" clId="{88DA2FE9-299E-4EBC-AEB8-7B5278DBBBBF}" dt="2023-02-15T18:41:34.050" v="65" actId="1076"/>
          <ac:spMkLst>
            <pc:docMk/>
            <pc:sldMk cId="3741828483" sldId="4315"/>
            <ac:spMk id="7" creationId="{2D94B81C-5415-4FDF-B11C-B37A3DE8D98F}"/>
          </ac:spMkLst>
        </pc:spChg>
        <pc:picChg chg="mod">
          <ac:chgData name="Marissa Coleman" userId="97f14373e63585ff" providerId="LiveId" clId="{88DA2FE9-299E-4EBC-AEB8-7B5278DBBBBF}" dt="2023-02-15T18:41:21.473" v="62" actId="1076"/>
          <ac:picMkLst>
            <pc:docMk/>
            <pc:sldMk cId="3741828483" sldId="4315"/>
            <ac:picMk id="12" creationId="{93399DD8-116F-406F-9A68-5C6613193B8B}"/>
          </ac:picMkLst>
        </pc:picChg>
      </pc:sldChg>
      <pc:sldChg chg="modSp mod ord">
        <pc:chgData name="Marissa Coleman" userId="97f14373e63585ff" providerId="LiveId" clId="{88DA2FE9-299E-4EBC-AEB8-7B5278DBBBBF}" dt="2023-02-15T18:59:49.874" v="329"/>
        <pc:sldMkLst>
          <pc:docMk/>
          <pc:sldMk cId="1270936914" sldId="4316"/>
        </pc:sldMkLst>
        <pc:spChg chg="mod">
          <ac:chgData name="Marissa Coleman" userId="97f14373e63585ff" providerId="LiveId" clId="{88DA2FE9-299E-4EBC-AEB8-7B5278DBBBBF}" dt="2023-02-15T18:54:13.008" v="230"/>
          <ac:spMkLst>
            <pc:docMk/>
            <pc:sldMk cId="1270936914" sldId="4316"/>
            <ac:spMk id="3" creationId="{00000000-0000-0000-0000-000000000000}"/>
          </ac:spMkLst>
        </pc:spChg>
        <pc:spChg chg="mod">
          <ac:chgData name="Marissa Coleman" userId="97f14373e63585ff" providerId="LiveId" clId="{88DA2FE9-299E-4EBC-AEB8-7B5278DBBBBF}" dt="2023-02-15T18:43:41.246" v="117" actId="20577"/>
          <ac:spMkLst>
            <pc:docMk/>
            <pc:sldMk cId="1270936914" sldId="4316"/>
            <ac:spMk id="9" creationId="{41EDC7FD-16EA-47BD-88C4-7BF0522A8CE8}"/>
          </ac:spMkLst>
        </pc:spChg>
      </pc:sldChg>
      <pc:sldChg chg="modSp mod">
        <pc:chgData name="Marissa Coleman" userId="97f14373e63585ff" providerId="LiveId" clId="{88DA2FE9-299E-4EBC-AEB8-7B5278DBBBBF}" dt="2023-02-15T18:54:13.008" v="230"/>
        <pc:sldMkLst>
          <pc:docMk/>
          <pc:sldMk cId="1852546937" sldId="4317"/>
        </pc:sldMkLst>
        <pc:spChg chg="mod">
          <ac:chgData name="Marissa Coleman" userId="97f14373e63585ff" providerId="LiveId" clId="{88DA2FE9-299E-4EBC-AEB8-7B5278DBBBBF}" dt="2023-02-15T18:54:13.008" v="230"/>
          <ac:spMkLst>
            <pc:docMk/>
            <pc:sldMk cId="1852546937" sldId="4317"/>
            <ac:spMk id="3" creationId="{00000000-0000-0000-0000-000000000000}"/>
          </ac:spMkLst>
        </pc:spChg>
        <pc:spChg chg="mod">
          <ac:chgData name="Marissa Coleman" userId="97f14373e63585ff" providerId="LiveId" clId="{88DA2FE9-299E-4EBC-AEB8-7B5278DBBBBF}" dt="2023-02-15T18:42:06.528" v="96" actId="20577"/>
          <ac:spMkLst>
            <pc:docMk/>
            <pc:sldMk cId="1852546937" sldId="4317"/>
            <ac:spMk id="7" creationId="{2D94B81C-5415-4FDF-B11C-B37A3DE8D98F}"/>
          </ac:spMkLst>
        </pc:spChg>
        <pc:spChg chg="mod">
          <ac:chgData name="Marissa Coleman" userId="97f14373e63585ff" providerId="LiveId" clId="{88DA2FE9-299E-4EBC-AEB8-7B5278DBBBBF}" dt="2023-02-15T18:43:20.025" v="113" actId="5793"/>
          <ac:spMkLst>
            <pc:docMk/>
            <pc:sldMk cId="1852546937" sldId="4317"/>
            <ac:spMk id="9" creationId="{3AC46C75-CE4B-4EFE-A2BC-66E297728B8A}"/>
          </ac:spMkLst>
        </pc:spChg>
        <pc:spChg chg="mod">
          <ac:chgData name="Marissa Coleman" userId="97f14373e63585ff" providerId="LiveId" clId="{88DA2FE9-299E-4EBC-AEB8-7B5278DBBBBF}" dt="2023-02-15T18:43:25.873" v="114" actId="14100"/>
          <ac:spMkLst>
            <pc:docMk/>
            <pc:sldMk cId="1852546937" sldId="4317"/>
            <ac:spMk id="12" creationId="{A9B5A6F5-E7FA-4CF7-9BEC-5F0F07E39294}"/>
          </ac:spMkLst>
        </pc:spChg>
      </pc:sldChg>
      <pc:sldChg chg="modSp del">
        <pc:chgData name="Marissa Coleman" userId="97f14373e63585ff" providerId="LiveId" clId="{88DA2FE9-299E-4EBC-AEB8-7B5278DBBBBF}" dt="2023-02-15T19:09:17.397" v="341" actId="2696"/>
        <pc:sldMkLst>
          <pc:docMk/>
          <pc:sldMk cId="1613434068" sldId="4318"/>
        </pc:sldMkLst>
        <pc:spChg chg="mod">
          <ac:chgData name="Marissa Coleman" userId="97f14373e63585ff" providerId="LiveId" clId="{88DA2FE9-299E-4EBC-AEB8-7B5278DBBBBF}" dt="2023-02-15T18:54:13.008" v="230"/>
          <ac:spMkLst>
            <pc:docMk/>
            <pc:sldMk cId="1613434068" sldId="4318"/>
            <ac:spMk id="5" creationId="{00000000-0000-0000-0000-000000000000}"/>
          </ac:spMkLst>
        </pc:spChg>
        <pc:spChg chg="mod">
          <ac:chgData name="Marissa Coleman" userId="97f14373e63585ff" providerId="LiveId" clId="{88DA2FE9-299E-4EBC-AEB8-7B5278DBBBBF}" dt="2023-02-15T18:54:13.008" v="230"/>
          <ac:spMkLst>
            <pc:docMk/>
            <pc:sldMk cId="1613434068" sldId="4318"/>
            <ac:spMk id="17" creationId="{629D87DA-6299-4A85-B476-DF02D00E438D}"/>
          </ac:spMkLst>
        </pc:spChg>
      </pc:sldChg>
      <pc:sldChg chg="modSp del mod">
        <pc:chgData name="Marissa Coleman" userId="97f14373e63585ff" providerId="LiveId" clId="{88DA2FE9-299E-4EBC-AEB8-7B5278DBBBBF}" dt="2023-02-16T03:02:41.494" v="861" actId="2696"/>
        <pc:sldMkLst>
          <pc:docMk/>
          <pc:sldMk cId="3758392476" sldId="4321"/>
        </pc:sldMkLst>
        <pc:spChg chg="mod">
          <ac:chgData name="Marissa Coleman" userId="97f14373e63585ff" providerId="LiveId" clId="{88DA2FE9-299E-4EBC-AEB8-7B5278DBBBBF}" dt="2023-02-15T18:54:13.008" v="230"/>
          <ac:spMkLst>
            <pc:docMk/>
            <pc:sldMk cId="3758392476" sldId="4321"/>
            <ac:spMk id="5" creationId="{00000000-0000-0000-0000-000000000000}"/>
          </ac:spMkLst>
        </pc:spChg>
        <pc:spChg chg="mod">
          <ac:chgData name="Marissa Coleman" userId="97f14373e63585ff" providerId="LiveId" clId="{88DA2FE9-299E-4EBC-AEB8-7B5278DBBBBF}" dt="2023-02-15T18:39:00.660" v="7" actId="27636"/>
          <ac:spMkLst>
            <pc:docMk/>
            <pc:sldMk cId="3758392476" sldId="4321"/>
            <ac:spMk id="6" creationId="{5C8D7302-4F15-41A6-802D-766627D6A93A}"/>
          </ac:spMkLst>
        </pc:spChg>
        <pc:spChg chg="mod">
          <ac:chgData name="Marissa Coleman" userId="97f14373e63585ff" providerId="LiveId" clId="{88DA2FE9-299E-4EBC-AEB8-7B5278DBBBBF}" dt="2023-02-15T18:54:13.008" v="230"/>
          <ac:spMkLst>
            <pc:docMk/>
            <pc:sldMk cId="3758392476" sldId="4321"/>
            <ac:spMk id="17" creationId="{629D87DA-6299-4A85-B476-DF02D00E438D}"/>
          </ac:spMkLst>
        </pc:spChg>
      </pc:sldChg>
      <pc:sldChg chg="del">
        <pc:chgData name="Marissa Coleman" userId="97f14373e63585ff" providerId="LiveId" clId="{88DA2FE9-299E-4EBC-AEB8-7B5278DBBBBF}" dt="2023-02-16T03:03:06.936" v="864"/>
        <pc:sldMkLst>
          <pc:docMk/>
          <pc:sldMk cId="1500617712" sldId="4325"/>
        </pc:sldMkLst>
      </pc:sldChg>
      <pc:sldChg chg="modSp del mod">
        <pc:chgData name="Marissa Coleman" userId="97f14373e63585ff" providerId="LiveId" clId="{88DA2FE9-299E-4EBC-AEB8-7B5278DBBBBF}" dt="2023-02-16T03:02:16.522" v="860" actId="2696"/>
        <pc:sldMkLst>
          <pc:docMk/>
          <pc:sldMk cId="2174959081" sldId="4325"/>
        </pc:sldMkLst>
        <pc:spChg chg="mod">
          <ac:chgData name="Marissa Coleman" userId="97f14373e63585ff" providerId="LiveId" clId="{88DA2FE9-299E-4EBC-AEB8-7B5278DBBBBF}" dt="2023-02-15T18:54:13.008" v="230"/>
          <ac:spMkLst>
            <pc:docMk/>
            <pc:sldMk cId="2174959081" sldId="4325"/>
            <ac:spMk id="3" creationId="{00000000-0000-0000-0000-000000000000}"/>
          </ac:spMkLst>
        </pc:spChg>
        <pc:spChg chg="mod">
          <ac:chgData name="Marissa Coleman" userId="97f14373e63585ff" providerId="LiveId" clId="{88DA2FE9-299E-4EBC-AEB8-7B5278DBBBBF}" dt="2023-02-15T18:54:13.008" v="230"/>
          <ac:spMkLst>
            <pc:docMk/>
            <pc:sldMk cId="2174959081" sldId="4325"/>
            <ac:spMk id="5" creationId="{00000000-0000-0000-0000-000000000000}"/>
          </ac:spMkLst>
        </pc:spChg>
        <pc:spChg chg="mod">
          <ac:chgData name="Marissa Coleman" userId="97f14373e63585ff" providerId="LiveId" clId="{88DA2FE9-299E-4EBC-AEB8-7B5278DBBBBF}" dt="2023-02-16T02:09:28.119" v="433" actId="1076"/>
          <ac:spMkLst>
            <pc:docMk/>
            <pc:sldMk cId="2174959081" sldId="4325"/>
            <ac:spMk id="9" creationId="{50F2CCC1-7890-41BA-BAC1-3D6FD961EC59}"/>
          </ac:spMkLst>
        </pc:spChg>
      </pc:sldChg>
      <pc:sldChg chg="modSp del mod">
        <pc:chgData name="Marissa Coleman" userId="97f14373e63585ff" providerId="LiveId" clId="{88DA2FE9-299E-4EBC-AEB8-7B5278DBBBBF}" dt="2023-02-16T03:02:16.522" v="860" actId="2696"/>
        <pc:sldMkLst>
          <pc:docMk/>
          <pc:sldMk cId="1345706738" sldId="4326"/>
        </pc:sldMkLst>
        <pc:spChg chg="mod">
          <ac:chgData name="Marissa Coleman" userId="97f14373e63585ff" providerId="LiveId" clId="{88DA2FE9-299E-4EBC-AEB8-7B5278DBBBBF}" dt="2023-02-15T18:54:13.008" v="230"/>
          <ac:spMkLst>
            <pc:docMk/>
            <pc:sldMk cId="1345706738" sldId="4326"/>
            <ac:spMk id="3" creationId="{00000000-0000-0000-0000-000000000000}"/>
          </ac:spMkLst>
        </pc:spChg>
        <pc:spChg chg="mod">
          <ac:chgData name="Marissa Coleman" userId="97f14373e63585ff" providerId="LiveId" clId="{88DA2FE9-299E-4EBC-AEB8-7B5278DBBBBF}" dt="2023-02-15T18:54:13.008" v="230"/>
          <ac:spMkLst>
            <pc:docMk/>
            <pc:sldMk cId="1345706738" sldId="4326"/>
            <ac:spMk id="5" creationId="{00000000-0000-0000-0000-000000000000}"/>
          </ac:spMkLst>
        </pc:spChg>
        <pc:spChg chg="mod">
          <ac:chgData name="Marissa Coleman" userId="97f14373e63585ff" providerId="LiveId" clId="{88DA2FE9-299E-4EBC-AEB8-7B5278DBBBBF}" dt="2023-02-16T02:11:16.590" v="443" actId="12"/>
          <ac:spMkLst>
            <pc:docMk/>
            <pc:sldMk cId="1345706738" sldId="4326"/>
            <ac:spMk id="9" creationId="{50F2CCC1-7890-41BA-BAC1-3D6FD961EC59}"/>
          </ac:spMkLst>
        </pc:spChg>
        <pc:spChg chg="mod">
          <ac:chgData name="Marissa Coleman" userId="97f14373e63585ff" providerId="LiveId" clId="{88DA2FE9-299E-4EBC-AEB8-7B5278DBBBBF}" dt="2023-02-16T02:04:35.169" v="406" actId="20577"/>
          <ac:spMkLst>
            <pc:docMk/>
            <pc:sldMk cId="1345706738" sldId="4326"/>
            <ac:spMk id="10" creationId="{3398B354-20CA-4AED-B42B-3AA93397849D}"/>
          </ac:spMkLst>
        </pc:spChg>
      </pc:sldChg>
      <pc:sldChg chg="del">
        <pc:chgData name="Marissa Coleman" userId="97f14373e63585ff" providerId="LiveId" clId="{88DA2FE9-299E-4EBC-AEB8-7B5278DBBBBF}" dt="2023-02-16T03:03:06.936" v="864"/>
        <pc:sldMkLst>
          <pc:docMk/>
          <pc:sldMk cId="2094724030" sldId="4326"/>
        </pc:sldMkLst>
      </pc:sldChg>
      <pc:sldChg chg="del">
        <pc:chgData name="Marissa Coleman" userId="97f14373e63585ff" providerId="LiveId" clId="{88DA2FE9-299E-4EBC-AEB8-7B5278DBBBBF}" dt="2023-02-16T03:03:06.936" v="864"/>
        <pc:sldMkLst>
          <pc:docMk/>
          <pc:sldMk cId="1589348967" sldId="4328"/>
        </pc:sldMkLst>
      </pc:sldChg>
      <pc:sldChg chg="modSp del mod">
        <pc:chgData name="Marissa Coleman" userId="97f14373e63585ff" providerId="LiveId" clId="{88DA2FE9-299E-4EBC-AEB8-7B5278DBBBBF}" dt="2023-02-16T03:02:16.522" v="860" actId="2696"/>
        <pc:sldMkLst>
          <pc:docMk/>
          <pc:sldMk cId="2771698600" sldId="4328"/>
        </pc:sldMkLst>
        <pc:spChg chg="mod">
          <ac:chgData name="Marissa Coleman" userId="97f14373e63585ff" providerId="LiveId" clId="{88DA2FE9-299E-4EBC-AEB8-7B5278DBBBBF}" dt="2023-02-16T02:05:05.510" v="408" actId="27636"/>
          <ac:spMkLst>
            <pc:docMk/>
            <pc:sldMk cId="2771698600" sldId="4328"/>
            <ac:spMk id="3" creationId="{00000000-0000-0000-0000-000000000000}"/>
          </ac:spMkLst>
        </pc:spChg>
        <pc:spChg chg="mod">
          <ac:chgData name="Marissa Coleman" userId="97f14373e63585ff" providerId="LiveId" clId="{88DA2FE9-299E-4EBC-AEB8-7B5278DBBBBF}" dt="2023-02-15T18:54:13.008" v="230"/>
          <ac:spMkLst>
            <pc:docMk/>
            <pc:sldMk cId="2771698600" sldId="4328"/>
            <ac:spMk id="5" creationId="{00000000-0000-0000-0000-000000000000}"/>
          </ac:spMkLst>
        </pc:spChg>
        <pc:spChg chg="mod">
          <ac:chgData name="Marissa Coleman" userId="97f14373e63585ff" providerId="LiveId" clId="{88DA2FE9-299E-4EBC-AEB8-7B5278DBBBBF}" dt="2023-02-16T02:07:12.174" v="432" actId="14100"/>
          <ac:spMkLst>
            <pc:docMk/>
            <pc:sldMk cId="2771698600" sldId="4328"/>
            <ac:spMk id="8" creationId="{8A987FED-E5C6-43EB-808C-59E97129E979}"/>
          </ac:spMkLst>
        </pc:spChg>
        <pc:spChg chg="mod">
          <ac:chgData name="Marissa Coleman" userId="97f14373e63585ff" providerId="LiveId" clId="{88DA2FE9-299E-4EBC-AEB8-7B5278DBBBBF}" dt="2023-02-16T02:11:27.506" v="446" actId="12"/>
          <ac:spMkLst>
            <pc:docMk/>
            <pc:sldMk cId="2771698600" sldId="4328"/>
            <ac:spMk id="9" creationId="{50F2CCC1-7890-41BA-BAC1-3D6FD961EC59}"/>
          </ac:spMkLst>
        </pc:spChg>
        <pc:spChg chg="mod">
          <ac:chgData name="Marissa Coleman" userId="97f14373e63585ff" providerId="LiveId" clId="{88DA2FE9-299E-4EBC-AEB8-7B5278DBBBBF}" dt="2023-02-16T02:05:51.127" v="430" actId="20577"/>
          <ac:spMkLst>
            <pc:docMk/>
            <pc:sldMk cId="2771698600" sldId="4328"/>
            <ac:spMk id="10" creationId="{3398B354-20CA-4AED-B42B-3AA93397849D}"/>
          </ac:spMkLst>
        </pc:spChg>
        <pc:spChg chg="mod">
          <ac:chgData name="Marissa Coleman" userId="97f14373e63585ff" providerId="LiveId" clId="{88DA2FE9-299E-4EBC-AEB8-7B5278DBBBBF}" dt="2023-02-16T02:05:25.877" v="411" actId="1076"/>
          <ac:spMkLst>
            <pc:docMk/>
            <pc:sldMk cId="2771698600" sldId="4328"/>
            <ac:spMk id="11" creationId="{469B84AD-B143-4073-9763-F4FE663885B2}"/>
          </ac:spMkLst>
        </pc:spChg>
      </pc:sldChg>
      <pc:sldChg chg="modSp new mod">
        <pc:chgData name="Marissa Coleman" userId="97f14373e63585ff" providerId="LiveId" clId="{88DA2FE9-299E-4EBC-AEB8-7B5278DBBBBF}" dt="2023-02-15T18:58:12.498" v="321" actId="20577"/>
        <pc:sldMkLst>
          <pc:docMk/>
          <pc:sldMk cId="3140545236" sldId="4329"/>
        </pc:sldMkLst>
        <pc:spChg chg="mod">
          <ac:chgData name="Marissa Coleman" userId="97f14373e63585ff" providerId="LiveId" clId="{88DA2FE9-299E-4EBC-AEB8-7B5278DBBBBF}" dt="2023-02-15T18:56:34.309" v="240" actId="14100"/>
          <ac:spMkLst>
            <pc:docMk/>
            <pc:sldMk cId="3140545236" sldId="4329"/>
            <ac:spMk id="2" creationId="{8EBB65FB-E8C0-48AD-98A2-141733DA742D}"/>
          </ac:spMkLst>
        </pc:spChg>
        <pc:spChg chg="mod">
          <ac:chgData name="Marissa Coleman" userId="97f14373e63585ff" providerId="LiveId" clId="{88DA2FE9-299E-4EBC-AEB8-7B5278DBBBBF}" dt="2023-02-15T18:58:12.498" v="321" actId="20577"/>
          <ac:spMkLst>
            <pc:docMk/>
            <pc:sldMk cId="3140545236" sldId="4329"/>
            <ac:spMk id="3" creationId="{D9AB2844-3E93-40B3-8BCB-4282C5485D1B}"/>
          </ac:spMkLst>
        </pc:spChg>
      </pc:sldChg>
      <pc:sldChg chg="modSp add del mod modNotes">
        <pc:chgData name="Marissa Coleman" userId="97f14373e63585ff" providerId="LiveId" clId="{88DA2FE9-299E-4EBC-AEB8-7B5278DBBBBF}" dt="2023-02-15T18:58:41.201" v="323" actId="255"/>
        <pc:sldMkLst>
          <pc:docMk/>
          <pc:sldMk cId="0" sldId="4330"/>
        </pc:sldMkLst>
        <pc:spChg chg="mod">
          <ac:chgData name="Marissa Coleman" userId="97f14373e63585ff" providerId="LiveId" clId="{88DA2FE9-299E-4EBC-AEB8-7B5278DBBBBF}" dt="2023-02-15T18:58:41.201" v="323" actId="255"/>
          <ac:spMkLst>
            <pc:docMk/>
            <pc:sldMk cId="0" sldId="4330"/>
            <ac:spMk id="207" creationId="{00000000-0000-0000-0000-000000000000}"/>
          </ac:spMkLst>
        </pc:spChg>
      </pc:sldChg>
      <pc:sldChg chg="addSp delSp modSp new mod setBg modNotesTx">
        <pc:chgData name="Marissa Coleman" userId="97f14373e63585ff" providerId="LiveId" clId="{88DA2FE9-299E-4EBC-AEB8-7B5278DBBBBF}" dt="2023-02-16T02:40:23.785" v="634" actId="20577"/>
        <pc:sldMkLst>
          <pc:docMk/>
          <pc:sldMk cId="3994508532" sldId="4331"/>
        </pc:sldMkLst>
        <pc:spChg chg="del">
          <ac:chgData name="Marissa Coleman" userId="97f14373e63585ff" providerId="LiveId" clId="{88DA2FE9-299E-4EBC-AEB8-7B5278DBBBBF}" dt="2023-02-16T02:20:04.945" v="459" actId="26606"/>
          <ac:spMkLst>
            <pc:docMk/>
            <pc:sldMk cId="3994508532" sldId="4331"/>
            <ac:spMk id="2" creationId="{74425F0E-45EC-4B6E-8C2F-E7102DDA03E3}"/>
          </ac:spMkLst>
        </pc:spChg>
        <pc:spChg chg="del">
          <ac:chgData name="Marissa Coleman" userId="97f14373e63585ff" providerId="LiveId" clId="{88DA2FE9-299E-4EBC-AEB8-7B5278DBBBBF}" dt="2023-02-16T02:19:55.247" v="458"/>
          <ac:spMkLst>
            <pc:docMk/>
            <pc:sldMk cId="3994508532" sldId="4331"/>
            <ac:spMk id="3" creationId="{ADEFF5E5-B3A6-4851-B152-05D45BD8BB4C}"/>
          </ac:spMkLst>
        </pc:spChg>
        <pc:spChg chg="add">
          <ac:chgData name="Marissa Coleman" userId="97f14373e63585ff" providerId="LiveId" clId="{88DA2FE9-299E-4EBC-AEB8-7B5278DBBBBF}" dt="2023-02-16T02:20:04.945" v="459" actId="26606"/>
          <ac:spMkLst>
            <pc:docMk/>
            <pc:sldMk cId="3994508532" sldId="4331"/>
            <ac:spMk id="1031" creationId="{C2579DAE-C141-48DB-810E-C070C300819E}"/>
          </ac:spMkLst>
        </pc:spChg>
        <pc:spChg chg="add">
          <ac:chgData name="Marissa Coleman" userId="97f14373e63585ff" providerId="LiveId" clId="{88DA2FE9-299E-4EBC-AEB8-7B5278DBBBBF}" dt="2023-02-16T02:20:04.945" v="459" actId="26606"/>
          <ac:spMkLst>
            <pc:docMk/>
            <pc:sldMk cId="3994508532" sldId="4331"/>
            <ac:spMk id="1033" creationId="{02FD90C3-6350-4D5B-9738-6E94EDF30F74}"/>
          </ac:spMkLst>
        </pc:spChg>
        <pc:spChg chg="add">
          <ac:chgData name="Marissa Coleman" userId="97f14373e63585ff" providerId="LiveId" clId="{88DA2FE9-299E-4EBC-AEB8-7B5278DBBBBF}" dt="2023-02-16T02:20:04.945" v="459" actId="26606"/>
          <ac:spMkLst>
            <pc:docMk/>
            <pc:sldMk cId="3994508532" sldId="4331"/>
            <ac:spMk id="1035" creationId="{41497DE5-0939-4D1D-9350-0C5E1B209C68}"/>
          </ac:spMkLst>
        </pc:spChg>
        <pc:spChg chg="add">
          <ac:chgData name="Marissa Coleman" userId="97f14373e63585ff" providerId="LiveId" clId="{88DA2FE9-299E-4EBC-AEB8-7B5278DBBBBF}" dt="2023-02-16T02:20:04.945" v="459" actId="26606"/>
          <ac:spMkLst>
            <pc:docMk/>
            <pc:sldMk cId="3994508532" sldId="4331"/>
            <ac:spMk id="1037" creationId="{5CCC70ED-6C63-4537-B7EB-51990D6C0A6F}"/>
          </ac:spMkLst>
        </pc:spChg>
        <pc:spChg chg="add">
          <ac:chgData name="Marissa Coleman" userId="97f14373e63585ff" providerId="LiveId" clId="{88DA2FE9-299E-4EBC-AEB8-7B5278DBBBBF}" dt="2023-02-16T02:20:04.945" v="459" actId="26606"/>
          <ac:spMkLst>
            <pc:docMk/>
            <pc:sldMk cId="3994508532" sldId="4331"/>
            <ac:spMk id="1039" creationId="{B76E24C1-2968-40DC-A36E-F6B85F0F0752}"/>
          </ac:spMkLst>
        </pc:spChg>
        <pc:picChg chg="add mod">
          <ac:chgData name="Marissa Coleman" userId="97f14373e63585ff" providerId="LiveId" clId="{88DA2FE9-299E-4EBC-AEB8-7B5278DBBBBF}" dt="2023-02-16T02:20:17.751" v="462" actId="14100"/>
          <ac:picMkLst>
            <pc:docMk/>
            <pc:sldMk cId="3994508532" sldId="4331"/>
            <ac:picMk id="1026" creationId="{81261E32-29B5-40B9-B24E-FA77B11C5EEB}"/>
          </ac:picMkLst>
        </pc:picChg>
      </pc:sldChg>
      <pc:sldChg chg="modSp new del mod">
        <pc:chgData name="Marissa Coleman" userId="97f14373e63585ff" providerId="LiveId" clId="{88DA2FE9-299E-4EBC-AEB8-7B5278DBBBBF}" dt="2023-02-16T02:25:32.508" v="475" actId="2696"/>
        <pc:sldMkLst>
          <pc:docMk/>
          <pc:sldMk cId="1063295339" sldId="4332"/>
        </pc:sldMkLst>
        <pc:spChg chg="mod">
          <ac:chgData name="Marissa Coleman" userId="97f14373e63585ff" providerId="LiveId" clId="{88DA2FE9-299E-4EBC-AEB8-7B5278DBBBBF}" dt="2023-02-16T02:22:38.444" v="473" actId="20577"/>
          <ac:spMkLst>
            <pc:docMk/>
            <pc:sldMk cId="1063295339" sldId="4332"/>
            <ac:spMk id="2" creationId="{F0A8B799-6DDC-4D43-A4F5-41063B6DAC37}"/>
          </ac:spMkLst>
        </pc:spChg>
        <pc:spChg chg="mod">
          <ac:chgData name="Marissa Coleman" userId="97f14373e63585ff" providerId="LiveId" clId="{88DA2FE9-299E-4EBC-AEB8-7B5278DBBBBF}" dt="2023-02-16T02:22:44.592" v="474" actId="12"/>
          <ac:spMkLst>
            <pc:docMk/>
            <pc:sldMk cId="1063295339" sldId="4332"/>
            <ac:spMk id="3" creationId="{5B517C6D-F02E-4838-A220-9B10CB6D4CB5}"/>
          </ac:spMkLst>
        </pc:spChg>
      </pc:sldChg>
      <pc:sldChg chg="addSp delSp modSp new mod setBg modClrScheme chgLayout">
        <pc:chgData name="Marissa Coleman" userId="97f14373e63585ff" providerId="LiveId" clId="{88DA2FE9-299E-4EBC-AEB8-7B5278DBBBBF}" dt="2023-02-16T02:53:09.759" v="786" actId="26606"/>
        <pc:sldMkLst>
          <pc:docMk/>
          <pc:sldMk cId="1994641892" sldId="4332"/>
        </pc:sldMkLst>
        <pc:spChg chg="del mod ord">
          <ac:chgData name="Marissa Coleman" userId="97f14373e63585ff" providerId="LiveId" clId="{88DA2FE9-299E-4EBC-AEB8-7B5278DBBBBF}" dt="2023-02-16T02:44:41.550" v="636" actId="700"/>
          <ac:spMkLst>
            <pc:docMk/>
            <pc:sldMk cId="1994641892" sldId="4332"/>
            <ac:spMk id="2" creationId="{0708481A-2DD4-48E0-8282-58EB7DE2DFEA}"/>
          </ac:spMkLst>
        </pc:spChg>
        <pc:spChg chg="del mod ord">
          <ac:chgData name="Marissa Coleman" userId="97f14373e63585ff" providerId="LiveId" clId="{88DA2FE9-299E-4EBC-AEB8-7B5278DBBBBF}" dt="2023-02-16T02:44:41.550" v="636" actId="700"/>
          <ac:spMkLst>
            <pc:docMk/>
            <pc:sldMk cId="1994641892" sldId="4332"/>
            <ac:spMk id="3" creationId="{A89BAEA2-3589-4CCE-90A7-121F39E58032}"/>
          </ac:spMkLst>
        </pc:spChg>
        <pc:spChg chg="add mod ord">
          <ac:chgData name="Marissa Coleman" userId="97f14373e63585ff" providerId="LiveId" clId="{88DA2FE9-299E-4EBC-AEB8-7B5278DBBBBF}" dt="2023-02-16T02:53:09.759" v="786" actId="26606"/>
          <ac:spMkLst>
            <pc:docMk/>
            <pc:sldMk cId="1994641892" sldId="4332"/>
            <ac:spMk id="4" creationId="{FB5E3120-A89E-49D9-A3FA-05BCC1D4723E}"/>
          </ac:spMkLst>
        </pc:spChg>
        <pc:spChg chg="add mod ord">
          <ac:chgData name="Marissa Coleman" userId="97f14373e63585ff" providerId="LiveId" clId="{88DA2FE9-299E-4EBC-AEB8-7B5278DBBBBF}" dt="2023-02-16T02:53:09.759" v="786" actId="26606"/>
          <ac:spMkLst>
            <pc:docMk/>
            <pc:sldMk cId="1994641892" sldId="4332"/>
            <ac:spMk id="5" creationId="{4FE882B9-ADF0-4028-8B38-8767DF994461}"/>
          </ac:spMkLst>
        </pc:spChg>
        <pc:spChg chg="add del">
          <ac:chgData name="Marissa Coleman" userId="97f14373e63585ff" providerId="LiveId" clId="{88DA2FE9-299E-4EBC-AEB8-7B5278DBBBBF}" dt="2023-02-16T02:53:09.759" v="786" actId="26606"/>
          <ac:spMkLst>
            <pc:docMk/>
            <pc:sldMk cId="1994641892" sldId="4332"/>
            <ac:spMk id="10" creationId="{8C6E698C-8155-4B8B-BDC9-B7299772B509}"/>
          </ac:spMkLst>
        </pc:spChg>
        <pc:spChg chg="add del">
          <ac:chgData name="Marissa Coleman" userId="97f14373e63585ff" providerId="LiveId" clId="{88DA2FE9-299E-4EBC-AEB8-7B5278DBBBBF}" dt="2023-02-16T02:53:09.759" v="786" actId="26606"/>
          <ac:spMkLst>
            <pc:docMk/>
            <pc:sldMk cId="1994641892" sldId="4332"/>
            <ac:spMk id="12" creationId="{0EEF5601-A8BC-411D-AA64-3E79320BA122}"/>
          </ac:spMkLst>
        </pc:spChg>
        <pc:spChg chg="add del">
          <ac:chgData name="Marissa Coleman" userId="97f14373e63585ff" providerId="LiveId" clId="{88DA2FE9-299E-4EBC-AEB8-7B5278DBBBBF}" dt="2023-02-16T02:53:09.759" v="786" actId="26606"/>
          <ac:spMkLst>
            <pc:docMk/>
            <pc:sldMk cId="1994641892" sldId="4332"/>
            <ac:spMk id="14" creationId="{33209156-242F-4B26-8D07-CEB2B68A9F9A}"/>
          </ac:spMkLst>
        </pc:spChg>
        <pc:spChg chg="add">
          <ac:chgData name="Marissa Coleman" userId="97f14373e63585ff" providerId="LiveId" clId="{88DA2FE9-299E-4EBC-AEB8-7B5278DBBBBF}" dt="2023-02-16T02:53:09.759" v="786" actId="26606"/>
          <ac:spMkLst>
            <pc:docMk/>
            <pc:sldMk cId="1994641892" sldId="4332"/>
            <ac:spMk id="19" creationId="{FBDCECDC-EEE3-4128-AA5E-82A8C08796E8}"/>
          </ac:spMkLst>
        </pc:spChg>
        <pc:spChg chg="add">
          <ac:chgData name="Marissa Coleman" userId="97f14373e63585ff" providerId="LiveId" clId="{88DA2FE9-299E-4EBC-AEB8-7B5278DBBBBF}" dt="2023-02-16T02:53:09.759" v="786" actId="26606"/>
          <ac:spMkLst>
            <pc:docMk/>
            <pc:sldMk cId="1994641892" sldId="4332"/>
            <ac:spMk id="21" creationId="{4260EDE0-989C-4E16-AF94-F652294D828E}"/>
          </ac:spMkLst>
        </pc:spChg>
        <pc:spChg chg="add">
          <ac:chgData name="Marissa Coleman" userId="97f14373e63585ff" providerId="LiveId" clId="{88DA2FE9-299E-4EBC-AEB8-7B5278DBBBBF}" dt="2023-02-16T02:53:09.759" v="786" actId="26606"/>
          <ac:spMkLst>
            <pc:docMk/>
            <pc:sldMk cId="1994641892" sldId="4332"/>
            <ac:spMk id="23" creationId="{1F3985C0-E548-44D2-B30E-F3E42DADE133}"/>
          </ac:spMkLst>
        </pc:spChg>
      </pc:sldChg>
      <pc:sldChg chg="addSp delSp modSp new mod modClrScheme chgLayout">
        <pc:chgData name="Marissa Coleman" userId="97f14373e63585ff" providerId="LiveId" clId="{88DA2FE9-299E-4EBC-AEB8-7B5278DBBBBF}" dt="2023-02-16T02:59:09.072" v="857" actId="207"/>
        <pc:sldMkLst>
          <pc:docMk/>
          <pc:sldMk cId="1962033454" sldId="4333"/>
        </pc:sldMkLst>
        <pc:spChg chg="del mod ord">
          <ac:chgData name="Marissa Coleman" userId="97f14373e63585ff" providerId="LiveId" clId="{88DA2FE9-299E-4EBC-AEB8-7B5278DBBBBF}" dt="2023-02-16T02:54:27.486" v="788" actId="700"/>
          <ac:spMkLst>
            <pc:docMk/>
            <pc:sldMk cId="1962033454" sldId="4333"/>
            <ac:spMk id="2" creationId="{6049C659-B4B6-440E-95E6-7CB3C913A24A}"/>
          </ac:spMkLst>
        </pc:spChg>
        <pc:spChg chg="del mod ord">
          <ac:chgData name="Marissa Coleman" userId="97f14373e63585ff" providerId="LiveId" clId="{88DA2FE9-299E-4EBC-AEB8-7B5278DBBBBF}" dt="2023-02-16T02:54:27.486" v="788" actId="700"/>
          <ac:spMkLst>
            <pc:docMk/>
            <pc:sldMk cId="1962033454" sldId="4333"/>
            <ac:spMk id="3" creationId="{8477196F-0B7A-4040-80DB-E6354CBE1849}"/>
          </ac:spMkLst>
        </pc:spChg>
        <pc:spChg chg="add mod ord">
          <ac:chgData name="Marissa Coleman" userId="97f14373e63585ff" providerId="LiveId" clId="{88DA2FE9-299E-4EBC-AEB8-7B5278DBBBBF}" dt="2023-02-16T02:54:32.190" v="798" actId="20577"/>
          <ac:spMkLst>
            <pc:docMk/>
            <pc:sldMk cId="1962033454" sldId="4333"/>
            <ac:spMk id="4" creationId="{507650EB-503C-4FD3-B85B-BE634133F4AF}"/>
          </ac:spMkLst>
        </pc:spChg>
        <pc:spChg chg="add mod ord">
          <ac:chgData name="Marissa Coleman" userId="97f14373e63585ff" providerId="LiveId" clId="{88DA2FE9-299E-4EBC-AEB8-7B5278DBBBBF}" dt="2023-02-16T02:59:09.072" v="857" actId="207"/>
          <ac:spMkLst>
            <pc:docMk/>
            <pc:sldMk cId="1962033454" sldId="4333"/>
            <ac:spMk id="5" creationId="{9E9CA95C-82FA-4C8A-8E07-4979AE6BA180}"/>
          </ac:spMkLst>
        </pc:spChg>
      </pc:sldChg>
      <pc:sldChg chg="addSp delSp modSp new mod modClrScheme chgLayout">
        <pc:chgData name="Marissa Coleman" userId="97f14373e63585ff" providerId="LiveId" clId="{88DA2FE9-299E-4EBC-AEB8-7B5278DBBBBF}" dt="2023-02-16T03:03:54.227" v="873" actId="478"/>
        <pc:sldMkLst>
          <pc:docMk/>
          <pc:sldMk cId="2131479147" sldId="4334"/>
        </pc:sldMkLst>
        <pc:spChg chg="del mod ord">
          <ac:chgData name="Marissa Coleman" userId="97f14373e63585ff" providerId="LiveId" clId="{88DA2FE9-299E-4EBC-AEB8-7B5278DBBBBF}" dt="2023-02-16T03:02:52.148" v="863" actId="700"/>
          <ac:spMkLst>
            <pc:docMk/>
            <pc:sldMk cId="2131479147" sldId="4334"/>
            <ac:spMk id="2" creationId="{3B496164-044D-42F0-8E33-EE6DD8EDDD62}"/>
          </ac:spMkLst>
        </pc:spChg>
        <pc:spChg chg="del mod ord">
          <ac:chgData name="Marissa Coleman" userId="97f14373e63585ff" providerId="LiveId" clId="{88DA2FE9-299E-4EBC-AEB8-7B5278DBBBBF}" dt="2023-02-16T03:02:52.148" v="863" actId="700"/>
          <ac:spMkLst>
            <pc:docMk/>
            <pc:sldMk cId="2131479147" sldId="4334"/>
            <ac:spMk id="3" creationId="{08B25427-8E5D-4572-9EB4-8B5D7B488C7E}"/>
          </ac:spMkLst>
        </pc:spChg>
        <pc:spChg chg="add mod ord">
          <ac:chgData name="Marissa Coleman" userId="97f14373e63585ff" providerId="LiveId" clId="{88DA2FE9-299E-4EBC-AEB8-7B5278DBBBBF}" dt="2023-02-16T03:03:51.259" v="872" actId="6549"/>
          <ac:spMkLst>
            <pc:docMk/>
            <pc:sldMk cId="2131479147" sldId="4334"/>
            <ac:spMk id="4" creationId="{01A59135-FDD1-450A-9CBD-1EED7445E97D}"/>
          </ac:spMkLst>
        </pc:spChg>
        <pc:spChg chg="add del mod ord">
          <ac:chgData name="Marissa Coleman" userId="97f14373e63585ff" providerId="LiveId" clId="{88DA2FE9-299E-4EBC-AEB8-7B5278DBBBBF}" dt="2023-02-16T03:03:54.227" v="873" actId="478"/>
          <ac:spMkLst>
            <pc:docMk/>
            <pc:sldMk cId="2131479147" sldId="4334"/>
            <ac:spMk id="5" creationId="{6B2155B7-1272-4056-A77A-21D4B7F72CDE}"/>
          </ac:spMkLst>
        </pc:spChg>
      </pc:sldChg>
      <pc:sldMasterChg chg="modSldLayout">
        <pc:chgData name="Marissa Coleman" userId="97f14373e63585ff" providerId="LiveId" clId="{88DA2FE9-299E-4EBC-AEB8-7B5278DBBBBF}" dt="2023-02-15T18:54:13.008" v="230"/>
        <pc:sldMasterMkLst>
          <pc:docMk/>
          <pc:sldMasterMk cId="2233160640" sldId="2147483692"/>
        </pc:sldMasterMkLst>
        <pc:sldLayoutChg chg="delSp">
          <pc:chgData name="Marissa Coleman" userId="97f14373e63585ff" providerId="LiveId" clId="{88DA2FE9-299E-4EBC-AEB8-7B5278DBBBBF}" dt="2023-02-15T18:54:13.008" v="230"/>
          <pc:sldLayoutMkLst>
            <pc:docMk/>
            <pc:sldMasterMk cId="2233160640" sldId="2147483692"/>
            <pc:sldLayoutMk cId="3608821928" sldId="2147483704"/>
          </pc:sldLayoutMkLst>
          <pc:spChg chg="del">
            <ac:chgData name="Marissa Coleman" userId="97f14373e63585ff" providerId="LiveId" clId="{88DA2FE9-299E-4EBC-AEB8-7B5278DBBBBF}" dt="2023-02-15T18:54:13.008" v="230"/>
            <ac:spMkLst>
              <pc:docMk/>
              <pc:sldMasterMk cId="2233160640" sldId="2147483692"/>
              <pc:sldLayoutMk cId="3608821928" sldId="2147483704"/>
              <ac:spMk id="16" creationId="{00000000-0000-0000-0000-000000000000}"/>
            </ac:spMkLst>
          </pc:spChg>
          <pc:cxnChg chg="del">
            <ac:chgData name="Marissa Coleman" userId="97f14373e63585ff" providerId="LiveId" clId="{88DA2FE9-299E-4EBC-AEB8-7B5278DBBBBF}" dt="2023-02-15T18:54:13.008" v="230"/>
            <ac:cxnSpMkLst>
              <pc:docMk/>
              <pc:sldMasterMk cId="2233160640" sldId="2147483692"/>
              <pc:sldLayoutMk cId="3608821928" sldId="2147483704"/>
              <ac:cxnSpMk id="17" creationId="{00000000-0000-0000-0000-000000000000}"/>
            </ac:cxnSpMkLst>
          </pc:cxn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EE345F4-352B-4E3D-B981-0594E6FEAC0B}"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89A0E06E-BA31-4E55-8AFC-8070D4855568}">
      <dgm:prSet custT="1"/>
      <dgm:spPr/>
      <dgm:t>
        <a:bodyPr/>
        <a:lstStyle/>
        <a:p>
          <a:r>
            <a:rPr lang="en-US" sz="2800" dirty="0"/>
            <a:t>Consequences of </a:t>
          </a:r>
          <a:r>
            <a:rPr lang="en-US" sz="2800" b="1" i="1" dirty="0"/>
            <a:t>not </a:t>
          </a:r>
          <a:r>
            <a:rPr lang="en-US" sz="2800" dirty="0"/>
            <a:t>addressing it</a:t>
          </a:r>
        </a:p>
      </dgm:t>
    </dgm:pt>
    <dgm:pt modelId="{5ADE328B-1710-4D59-BA66-4B1299E60CB8}" type="parTrans" cxnId="{3C1E9421-4AAF-42B3-85AD-708708E9FF42}">
      <dgm:prSet/>
      <dgm:spPr/>
      <dgm:t>
        <a:bodyPr/>
        <a:lstStyle/>
        <a:p>
          <a:endParaRPr lang="en-US"/>
        </a:p>
      </dgm:t>
    </dgm:pt>
    <dgm:pt modelId="{14C4860B-D030-480C-8D1E-5F6501DF0A8E}" type="sibTrans" cxnId="{3C1E9421-4AAF-42B3-85AD-708708E9FF42}">
      <dgm:prSet/>
      <dgm:spPr/>
      <dgm:t>
        <a:bodyPr/>
        <a:lstStyle/>
        <a:p>
          <a:endParaRPr lang="en-US"/>
        </a:p>
      </dgm:t>
    </dgm:pt>
    <dgm:pt modelId="{FAE084F6-7210-4EC9-8128-B503D605598E}">
      <dgm:prSet custT="1"/>
      <dgm:spPr/>
      <dgm:t>
        <a:bodyPr/>
        <a:lstStyle/>
        <a:p>
          <a:r>
            <a:rPr lang="en-US" sz="2800" dirty="0"/>
            <a:t>Transferrable frameworks and tools</a:t>
          </a:r>
        </a:p>
      </dgm:t>
    </dgm:pt>
    <dgm:pt modelId="{AEB4FF74-B3C3-421D-8E09-47A7B1A64979}" type="parTrans" cxnId="{DC60D9BB-15EF-4EAE-A1F4-54BAE1CF1123}">
      <dgm:prSet/>
      <dgm:spPr/>
      <dgm:t>
        <a:bodyPr/>
        <a:lstStyle/>
        <a:p>
          <a:endParaRPr lang="en-US"/>
        </a:p>
      </dgm:t>
    </dgm:pt>
    <dgm:pt modelId="{A1762158-2D87-4B35-B407-C71E1B97BCBE}" type="sibTrans" cxnId="{DC60D9BB-15EF-4EAE-A1F4-54BAE1CF1123}">
      <dgm:prSet/>
      <dgm:spPr/>
      <dgm:t>
        <a:bodyPr/>
        <a:lstStyle/>
        <a:p>
          <a:endParaRPr lang="en-US"/>
        </a:p>
      </dgm:t>
    </dgm:pt>
    <dgm:pt modelId="{DBC18843-523B-4A29-9A97-C5B72F0CEBE9}">
      <dgm:prSet custT="1"/>
      <dgm:spPr/>
      <dgm:t>
        <a:bodyPr/>
        <a:lstStyle/>
        <a:p>
          <a:r>
            <a:rPr lang="en-US" sz="2800" dirty="0"/>
            <a:t>America’s origins and history</a:t>
          </a:r>
        </a:p>
      </dgm:t>
    </dgm:pt>
    <dgm:pt modelId="{A368C1AC-FA51-4DEC-A819-4200E140197B}" type="parTrans" cxnId="{C9C663FB-72AE-4E0E-93E8-31939E51A083}">
      <dgm:prSet/>
      <dgm:spPr/>
      <dgm:t>
        <a:bodyPr/>
        <a:lstStyle/>
        <a:p>
          <a:endParaRPr lang="en-US"/>
        </a:p>
      </dgm:t>
    </dgm:pt>
    <dgm:pt modelId="{E548B574-50AA-48C6-9E53-BABF9C0F6B8C}" type="sibTrans" cxnId="{C9C663FB-72AE-4E0E-93E8-31939E51A083}">
      <dgm:prSet/>
      <dgm:spPr/>
      <dgm:t>
        <a:bodyPr/>
        <a:lstStyle/>
        <a:p>
          <a:endParaRPr lang="en-US"/>
        </a:p>
      </dgm:t>
    </dgm:pt>
    <dgm:pt modelId="{CC9C8634-852B-4DB8-B231-7F0EF98D3ABC}" type="pres">
      <dgm:prSet presAssocID="{3EE345F4-352B-4E3D-B981-0594E6FEAC0B}" presName="linear" presStyleCnt="0">
        <dgm:presLayoutVars>
          <dgm:dir/>
          <dgm:resizeHandles val="exact"/>
        </dgm:presLayoutVars>
      </dgm:prSet>
      <dgm:spPr/>
    </dgm:pt>
    <dgm:pt modelId="{B64A8AEF-C269-467A-9C34-3D7970DDA8EA}" type="pres">
      <dgm:prSet presAssocID="{89A0E06E-BA31-4E55-8AFC-8070D4855568}" presName="comp" presStyleCnt="0"/>
      <dgm:spPr/>
    </dgm:pt>
    <dgm:pt modelId="{677971E8-A9ED-4A1D-826E-96305BB816CD}" type="pres">
      <dgm:prSet presAssocID="{89A0E06E-BA31-4E55-8AFC-8070D4855568}" presName="box" presStyleLbl="node1" presStyleIdx="0" presStyleCnt="3"/>
      <dgm:spPr/>
    </dgm:pt>
    <dgm:pt modelId="{4834B5A7-5473-496E-8BF4-8E5A34C46726}" type="pres">
      <dgm:prSet presAssocID="{89A0E06E-BA31-4E55-8AFC-8070D4855568}"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0471" r="20471"/>
          </a:stretch>
        </a:blipFill>
      </dgm:spPr>
    </dgm:pt>
    <dgm:pt modelId="{13491070-515D-488A-AD7A-A842443EBFFB}" type="pres">
      <dgm:prSet presAssocID="{89A0E06E-BA31-4E55-8AFC-8070D4855568}" presName="text" presStyleLbl="node1" presStyleIdx="0" presStyleCnt="3">
        <dgm:presLayoutVars>
          <dgm:bulletEnabled val="1"/>
        </dgm:presLayoutVars>
      </dgm:prSet>
      <dgm:spPr/>
    </dgm:pt>
    <dgm:pt modelId="{39916B8C-F6FF-4EE9-83A6-9E92C48A9347}" type="pres">
      <dgm:prSet presAssocID="{14C4860B-D030-480C-8D1E-5F6501DF0A8E}" presName="spacer" presStyleCnt="0"/>
      <dgm:spPr/>
    </dgm:pt>
    <dgm:pt modelId="{2620149F-F25E-425A-9C9B-11E28A444621}" type="pres">
      <dgm:prSet presAssocID="{FAE084F6-7210-4EC9-8128-B503D605598E}" presName="comp" presStyleCnt="0"/>
      <dgm:spPr/>
    </dgm:pt>
    <dgm:pt modelId="{5AD4FC94-E985-408F-A4DC-FFC36241EECD}" type="pres">
      <dgm:prSet presAssocID="{FAE084F6-7210-4EC9-8128-B503D605598E}" presName="box" presStyleLbl="node1" presStyleIdx="1" presStyleCnt="3"/>
      <dgm:spPr/>
    </dgm:pt>
    <dgm:pt modelId="{40383660-1834-41D1-B7B8-5E291E409C55}" type="pres">
      <dgm:prSet presAssocID="{FAE084F6-7210-4EC9-8128-B503D605598E}"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6326" b="-26326"/>
          </a:stretch>
        </a:blipFill>
      </dgm:spPr>
    </dgm:pt>
    <dgm:pt modelId="{42D87458-C5C0-4235-B8E3-CEB42ECA6D68}" type="pres">
      <dgm:prSet presAssocID="{FAE084F6-7210-4EC9-8128-B503D605598E}" presName="text" presStyleLbl="node1" presStyleIdx="1" presStyleCnt="3">
        <dgm:presLayoutVars>
          <dgm:bulletEnabled val="1"/>
        </dgm:presLayoutVars>
      </dgm:prSet>
      <dgm:spPr/>
    </dgm:pt>
    <dgm:pt modelId="{A6B37FE9-93BF-4DEE-B98F-FCFF383A0B9D}" type="pres">
      <dgm:prSet presAssocID="{A1762158-2D87-4B35-B407-C71E1B97BCBE}" presName="spacer" presStyleCnt="0"/>
      <dgm:spPr/>
    </dgm:pt>
    <dgm:pt modelId="{72F43A82-82F0-4CDD-BDE3-0F03AA1FCF5F}" type="pres">
      <dgm:prSet presAssocID="{DBC18843-523B-4A29-9A97-C5B72F0CEBE9}" presName="comp" presStyleCnt="0"/>
      <dgm:spPr/>
    </dgm:pt>
    <dgm:pt modelId="{75BB115B-B1E1-4E81-BCA9-2D465A2CFD72}" type="pres">
      <dgm:prSet presAssocID="{DBC18843-523B-4A29-9A97-C5B72F0CEBE9}" presName="box" presStyleLbl="node1" presStyleIdx="2" presStyleCnt="3"/>
      <dgm:spPr/>
    </dgm:pt>
    <dgm:pt modelId="{0C834863-705B-422F-A6D1-5D7C40C49AEF}" type="pres">
      <dgm:prSet presAssocID="{DBC18843-523B-4A29-9A97-C5B72F0CEBE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dgm:spPr>
    </dgm:pt>
    <dgm:pt modelId="{8403CB9E-B02E-45E5-9740-1A25FD047EA4}" type="pres">
      <dgm:prSet presAssocID="{DBC18843-523B-4A29-9A97-C5B72F0CEBE9}" presName="text" presStyleLbl="node1" presStyleIdx="2" presStyleCnt="3">
        <dgm:presLayoutVars>
          <dgm:bulletEnabled val="1"/>
        </dgm:presLayoutVars>
      </dgm:prSet>
      <dgm:spPr/>
    </dgm:pt>
  </dgm:ptLst>
  <dgm:cxnLst>
    <dgm:cxn modelId="{BD121F1B-B255-4115-B62F-B97A61672DCE}" type="presOf" srcId="{FAE084F6-7210-4EC9-8128-B503D605598E}" destId="{5AD4FC94-E985-408F-A4DC-FFC36241EECD}" srcOrd="0" destOrd="0" presId="urn:microsoft.com/office/officeart/2005/8/layout/vList4"/>
    <dgm:cxn modelId="{3C1E9421-4AAF-42B3-85AD-708708E9FF42}" srcId="{3EE345F4-352B-4E3D-B981-0594E6FEAC0B}" destId="{89A0E06E-BA31-4E55-8AFC-8070D4855568}" srcOrd="0" destOrd="0" parTransId="{5ADE328B-1710-4D59-BA66-4B1299E60CB8}" sibTransId="{14C4860B-D030-480C-8D1E-5F6501DF0A8E}"/>
    <dgm:cxn modelId="{F8852636-2730-421F-834C-313C906CD2D0}" type="presOf" srcId="{89A0E06E-BA31-4E55-8AFC-8070D4855568}" destId="{677971E8-A9ED-4A1D-826E-96305BB816CD}" srcOrd="0" destOrd="0" presId="urn:microsoft.com/office/officeart/2005/8/layout/vList4"/>
    <dgm:cxn modelId="{57407559-1D44-42FA-A405-BC695281DFC7}" type="presOf" srcId="{DBC18843-523B-4A29-9A97-C5B72F0CEBE9}" destId="{8403CB9E-B02E-45E5-9740-1A25FD047EA4}" srcOrd="1" destOrd="0" presId="urn:microsoft.com/office/officeart/2005/8/layout/vList4"/>
    <dgm:cxn modelId="{AEBCDB8B-460F-4BCE-98F7-E12F55142941}" type="presOf" srcId="{3EE345F4-352B-4E3D-B981-0594E6FEAC0B}" destId="{CC9C8634-852B-4DB8-B231-7F0EF98D3ABC}" srcOrd="0" destOrd="0" presId="urn:microsoft.com/office/officeart/2005/8/layout/vList4"/>
    <dgm:cxn modelId="{EDF3938E-1916-4210-83B5-DC6AE97124DB}" type="presOf" srcId="{89A0E06E-BA31-4E55-8AFC-8070D4855568}" destId="{13491070-515D-488A-AD7A-A842443EBFFB}" srcOrd="1" destOrd="0" presId="urn:microsoft.com/office/officeart/2005/8/layout/vList4"/>
    <dgm:cxn modelId="{DC60D9BB-15EF-4EAE-A1F4-54BAE1CF1123}" srcId="{3EE345F4-352B-4E3D-B981-0594E6FEAC0B}" destId="{FAE084F6-7210-4EC9-8128-B503D605598E}" srcOrd="1" destOrd="0" parTransId="{AEB4FF74-B3C3-421D-8E09-47A7B1A64979}" sibTransId="{A1762158-2D87-4B35-B407-C71E1B97BCBE}"/>
    <dgm:cxn modelId="{286337D9-B949-4968-B2D6-0C94EFC9EDCD}" type="presOf" srcId="{FAE084F6-7210-4EC9-8128-B503D605598E}" destId="{42D87458-C5C0-4235-B8E3-CEB42ECA6D68}" srcOrd="1" destOrd="0" presId="urn:microsoft.com/office/officeart/2005/8/layout/vList4"/>
    <dgm:cxn modelId="{9B860DE7-7DAB-43AD-B942-712677973CCD}" type="presOf" srcId="{DBC18843-523B-4A29-9A97-C5B72F0CEBE9}" destId="{75BB115B-B1E1-4E81-BCA9-2D465A2CFD72}" srcOrd="0" destOrd="0" presId="urn:microsoft.com/office/officeart/2005/8/layout/vList4"/>
    <dgm:cxn modelId="{C9C663FB-72AE-4E0E-93E8-31939E51A083}" srcId="{3EE345F4-352B-4E3D-B981-0594E6FEAC0B}" destId="{DBC18843-523B-4A29-9A97-C5B72F0CEBE9}" srcOrd="2" destOrd="0" parTransId="{A368C1AC-FA51-4DEC-A819-4200E140197B}" sibTransId="{E548B574-50AA-48C6-9E53-BABF9C0F6B8C}"/>
    <dgm:cxn modelId="{382A30B6-B6C1-41B9-8045-B714211C9773}" type="presParOf" srcId="{CC9C8634-852B-4DB8-B231-7F0EF98D3ABC}" destId="{B64A8AEF-C269-467A-9C34-3D7970DDA8EA}" srcOrd="0" destOrd="0" presId="urn:microsoft.com/office/officeart/2005/8/layout/vList4"/>
    <dgm:cxn modelId="{36552C34-0E72-44DC-89B1-422A4B212AF6}" type="presParOf" srcId="{B64A8AEF-C269-467A-9C34-3D7970DDA8EA}" destId="{677971E8-A9ED-4A1D-826E-96305BB816CD}" srcOrd="0" destOrd="0" presId="urn:microsoft.com/office/officeart/2005/8/layout/vList4"/>
    <dgm:cxn modelId="{8DB9E9C5-A64E-4ACA-8E01-E556EE460358}" type="presParOf" srcId="{B64A8AEF-C269-467A-9C34-3D7970DDA8EA}" destId="{4834B5A7-5473-496E-8BF4-8E5A34C46726}" srcOrd="1" destOrd="0" presId="urn:microsoft.com/office/officeart/2005/8/layout/vList4"/>
    <dgm:cxn modelId="{73E770E4-218B-474D-8A27-9F7B3B7B78FE}" type="presParOf" srcId="{B64A8AEF-C269-467A-9C34-3D7970DDA8EA}" destId="{13491070-515D-488A-AD7A-A842443EBFFB}" srcOrd="2" destOrd="0" presId="urn:microsoft.com/office/officeart/2005/8/layout/vList4"/>
    <dgm:cxn modelId="{1E03E52C-00FD-4526-8D38-9FA7AE304A23}" type="presParOf" srcId="{CC9C8634-852B-4DB8-B231-7F0EF98D3ABC}" destId="{39916B8C-F6FF-4EE9-83A6-9E92C48A9347}" srcOrd="1" destOrd="0" presId="urn:microsoft.com/office/officeart/2005/8/layout/vList4"/>
    <dgm:cxn modelId="{EB5B02F5-9749-4A08-93E2-5A5C229ABC04}" type="presParOf" srcId="{CC9C8634-852B-4DB8-B231-7F0EF98D3ABC}" destId="{2620149F-F25E-425A-9C9B-11E28A444621}" srcOrd="2" destOrd="0" presId="urn:microsoft.com/office/officeart/2005/8/layout/vList4"/>
    <dgm:cxn modelId="{29398390-D3CB-4D88-8F22-AC17354BC20C}" type="presParOf" srcId="{2620149F-F25E-425A-9C9B-11E28A444621}" destId="{5AD4FC94-E985-408F-A4DC-FFC36241EECD}" srcOrd="0" destOrd="0" presId="urn:microsoft.com/office/officeart/2005/8/layout/vList4"/>
    <dgm:cxn modelId="{EFAE8BEA-9ACB-4985-9FD7-1DB349B0732A}" type="presParOf" srcId="{2620149F-F25E-425A-9C9B-11E28A444621}" destId="{40383660-1834-41D1-B7B8-5E291E409C55}" srcOrd="1" destOrd="0" presId="urn:microsoft.com/office/officeart/2005/8/layout/vList4"/>
    <dgm:cxn modelId="{91B1BF18-DBAD-4521-B53A-0FD76CFDB471}" type="presParOf" srcId="{2620149F-F25E-425A-9C9B-11E28A444621}" destId="{42D87458-C5C0-4235-B8E3-CEB42ECA6D68}" srcOrd="2" destOrd="0" presId="urn:microsoft.com/office/officeart/2005/8/layout/vList4"/>
    <dgm:cxn modelId="{D9F07C64-9A9E-4CC2-A345-57089019FC9E}" type="presParOf" srcId="{CC9C8634-852B-4DB8-B231-7F0EF98D3ABC}" destId="{A6B37FE9-93BF-4DEE-B98F-FCFF383A0B9D}" srcOrd="3" destOrd="0" presId="urn:microsoft.com/office/officeart/2005/8/layout/vList4"/>
    <dgm:cxn modelId="{32170279-EB82-46CD-8C6B-AF52B4C74BFF}" type="presParOf" srcId="{CC9C8634-852B-4DB8-B231-7F0EF98D3ABC}" destId="{72F43A82-82F0-4CDD-BDE3-0F03AA1FCF5F}" srcOrd="4" destOrd="0" presId="urn:microsoft.com/office/officeart/2005/8/layout/vList4"/>
    <dgm:cxn modelId="{44E762DE-A7CB-4B8C-A4D1-80CF17528314}" type="presParOf" srcId="{72F43A82-82F0-4CDD-BDE3-0F03AA1FCF5F}" destId="{75BB115B-B1E1-4E81-BCA9-2D465A2CFD72}" srcOrd="0" destOrd="0" presId="urn:microsoft.com/office/officeart/2005/8/layout/vList4"/>
    <dgm:cxn modelId="{B74B9A00-FF83-4FAE-935F-5148722A0944}" type="presParOf" srcId="{72F43A82-82F0-4CDD-BDE3-0F03AA1FCF5F}" destId="{0C834863-705B-422F-A6D1-5D7C40C49AEF}" srcOrd="1" destOrd="0" presId="urn:microsoft.com/office/officeart/2005/8/layout/vList4"/>
    <dgm:cxn modelId="{6A691E2F-D188-420F-9CC5-35300BF01CDD}" type="presParOf" srcId="{72F43A82-82F0-4CDD-BDE3-0F03AA1FCF5F}" destId="{8403CB9E-B02E-45E5-9740-1A25FD047EA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4A847-91DA-4E19-9814-493CE30C72E2}"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0E8AA786-DCB1-41A4-BBEB-51887014715A}">
      <dgm:prSet/>
      <dgm:spPr/>
      <dgm:t>
        <a:bodyPr/>
        <a:lstStyle/>
        <a:p>
          <a:pPr>
            <a:defRPr cap="all"/>
          </a:pPr>
          <a:r>
            <a:rPr lang="en-US"/>
            <a:t>Bodily Sensations </a:t>
          </a:r>
        </a:p>
      </dgm:t>
    </dgm:pt>
    <dgm:pt modelId="{925672C0-B0A7-4976-9495-B54E8A05BDF6}" type="parTrans" cxnId="{16851A87-A26E-4198-982E-6BD18804D718}">
      <dgm:prSet/>
      <dgm:spPr/>
      <dgm:t>
        <a:bodyPr/>
        <a:lstStyle/>
        <a:p>
          <a:endParaRPr lang="en-US"/>
        </a:p>
      </dgm:t>
    </dgm:pt>
    <dgm:pt modelId="{4A097068-4371-49B7-8E2E-A4EF0D9EEA24}" type="sibTrans" cxnId="{16851A87-A26E-4198-982E-6BD18804D718}">
      <dgm:prSet/>
      <dgm:spPr/>
      <dgm:t>
        <a:bodyPr/>
        <a:lstStyle/>
        <a:p>
          <a:endParaRPr lang="en-US"/>
        </a:p>
      </dgm:t>
    </dgm:pt>
    <dgm:pt modelId="{8357B36D-1900-4B26-A032-D86E417AF4F6}">
      <dgm:prSet/>
      <dgm:spPr/>
      <dgm:t>
        <a:bodyPr/>
        <a:lstStyle/>
        <a:p>
          <a:pPr>
            <a:defRPr cap="all"/>
          </a:pPr>
          <a:r>
            <a:rPr lang="en-US"/>
            <a:t>Thoughts </a:t>
          </a:r>
        </a:p>
      </dgm:t>
    </dgm:pt>
    <dgm:pt modelId="{AFF9CF77-851A-4A77-95A4-AF2ABA46D396}" type="parTrans" cxnId="{A4272583-917E-4498-AF75-BA2F51C9E454}">
      <dgm:prSet/>
      <dgm:spPr/>
      <dgm:t>
        <a:bodyPr/>
        <a:lstStyle/>
        <a:p>
          <a:endParaRPr lang="en-US"/>
        </a:p>
      </dgm:t>
    </dgm:pt>
    <dgm:pt modelId="{971B47FC-E60F-408E-A0E6-285427B665B8}" type="sibTrans" cxnId="{A4272583-917E-4498-AF75-BA2F51C9E454}">
      <dgm:prSet/>
      <dgm:spPr/>
      <dgm:t>
        <a:bodyPr/>
        <a:lstStyle/>
        <a:p>
          <a:endParaRPr lang="en-US"/>
        </a:p>
      </dgm:t>
    </dgm:pt>
    <dgm:pt modelId="{B964F3AC-4545-4115-A58E-60527BC70B8A}">
      <dgm:prSet/>
      <dgm:spPr/>
      <dgm:t>
        <a:bodyPr/>
        <a:lstStyle/>
        <a:p>
          <a:pPr>
            <a:defRPr cap="all"/>
          </a:pPr>
          <a:r>
            <a:rPr lang="en-US"/>
            <a:t>Emotions/Feelings </a:t>
          </a:r>
        </a:p>
      </dgm:t>
    </dgm:pt>
    <dgm:pt modelId="{4431CCA1-72FA-4947-B81C-7D1A927492B0}" type="parTrans" cxnId="{EDC2D640-23E5-40DB-B029-B6CFF2066A5A}">
      <dgm:prSet/>
      <dgm:spPr/>
      <dgm:t>
        <a:bodyPr/>
        <a:lstStyle/>
        <a:p>
          <a:endParaRPr lang="en-US"/>
        </a:p>
      </dgm:t>
    </dgm:pt>
    <dgm:pt modelId="{6248E642-C00D-479F-8338-956D79C3F6AB}" type="sibTrans" cxnId="{EDC2D640-23E5-40DB-B029-B6CFF2066A5A}">
      <dgm:prSet/>
      <dgm:spPr/>
      <dgm:t>
        <a:bodyPr/>
        <a:lstStyle/>
        <a:p>
          <a:endParaRPr lang="en-US"/>
        </a:p>
      </dgm:t>
    </dgm:pt>
    <dgm:pt modelId="{498C3DCF-F40C-4A3A-8925-088E229BD3F2}" type="pres">
      <dgm:prSet presAssocID="{B334A847-91DA-4E19-9814-493CE30C72E2}" presName="root" presStyleCnt="0">
        <dgm:presLayoutVars>
          <dgm:dir/>
          <dgm:resizeHandles val="exact"/>
        </dgm:presLayoutVars>
      </dgm:prSet>
      <dgm:spPr/>
    </dgm:pt>
    <dgm:pt modelId="{C6949446-3B22-4941-812E-DC6CCB15D8FC}" type="pres">
      <dgm:prSet presAssocID="{0E8AA786-DCB1-41A4-BBEB-51887014715A}" presName="compNode" presStyleCnt="0"/>
      <dgm:spPr/>
    </dgm:pt>
    <dgm:pt modelId="{C38599A6-205D-443B-A9A2-8E258BBCB4BB}" type="pres">
      <dgm:prSet presAssocID="{0E8AA786-DCB1-41A4-BBEB-51887014715A}" presName="iconBgRect" presStyleLbl="bgShp" presStyleIdx="0" presStyleCnt="3"/>
      <dgm:spPr>
        <a:prstGeom prst="round2DiagRect">
          <a:avLst>
            <a:gd name="adj1" fmla="val 29727"/>
            <a:gd name="adj2" fmla="val 0"/>
          </a:avLst>
        </a:prstGeom>
      </dgm:spPr>
    </dgm:pt>
    <dgm:pt modelId="{3C8D8594-F0A9-4162-A7AE-821A51F95A8C}" type="pres">
      <dgm:prSet presAssocID="{0E8AA786-DCB1-41A4-BBEB-5188701471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a:ext>
      </dgm:extLst>
    </dgm:pt>
    <dgm:pt modelId="{68ADF5CA-4AC2-4843-924C-580925B3CF89}" type="pres">
      <dgm:prSet presAssocID="{0E8AA786-DCB1-41A4-BBEB-51887014715A}" presName="spaceRect" presStyleCnt="0"/>
      <dgm:spPr/>
    </dgm:pt>
    <dgm:pt modelId="{7D436300-4A65-413D-994C-D53400B0A731}" type="pres">
      <dgm:prSet presAssocID="{0E8AA786-DCB1-41A4-BBEB-51887014715A}" presName="textRect" presStyleLbl="revTx" presStyleIdx="0" presStyleCnt="3">
        <dgm:presLayoutVars>
          <dgm:chMax val="1"/>
          <dgm:chPref val="1"/>
        </dgm:presLayoutVars>
      </dgm:prSet>
      <dgm:spPr/>
    </dgm:pt>
    <dgm:pt modelId="{D8D59FA2-A080-4440-B737-6CA671D796DC}" type="pres">
      <dgm:prSet presAssocID="{4A097068-4371-49B7-8E2E-A4EF0D9EEA24}" presName="sibTrans" presStyleCnt="0"/>
      <dgm:spPr/>
    </dgm:pt>
    <dgm:pt modelId="{E924AAE0-B019-44F7-BCC3-6899CC94A95B}" type="pres">
      <dgm:prSet presAssocID="{8357B36D-1900-4B26-A032-D86E417AF4F6}" presName="compNode" presStyleCnt="0"/>
      <dgm:spPr/>
    </dgm:pt>
    <dgm:pt modelId="{0E0C6118-7EB9-4EE1-8464-8B8E1659B3FB}" type="pres">
      <dgm:prSet presAssocID="{8357B36D-1900-4B26-A032-D86E417AF4F6}" presName="iconBgRect" presStyleLbl="bgShp" presStyleIdx="1" presStyleCnt="3"/>
      <dgm:spPr>
        <a:prstGeom prst="round2DiagRect">
          <a:avLst>
            <a:gd name="adj1" fmla="val 29727"/>
            <a:gd name="adj2" fmla="val 0"/>
          </a:avLst>
        </a:prstGeom>
      </dgm:spPr>
    </dgm:pt>
    <dgm:pt modelId="{40C2225D-8288-4D91-A57B-ED68DDD237FE}" type="pres">
      <dgm:prSet presAssocID="{8357B36D-1900-4B26-A032-D86E417AF4F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ain in head"/>
        </a:ext>
      </dgm:extLst>
    </dgm:pt>
    <dgm:pt modelId="{1E16C759-42DD-4971-B851-DA7799280676}" type="pres">
      <dgm:prSet presAssocID="{8357B36D-1900-4B26-A032-D86E417AF4F6}" presName="spaceRect" presStyleCnt="0"/>
      <dgm:spPr/>
    </dgm:pt>
    <dgm:pt modelId="{BA1637A0-5EA1-444B-ADD6-8528BA20E03B}" type="pres">
      <dgm:prSet presAssocID="{8357B36D-1900-4B26-A032-D86E417AF4F6}" presName="textRect" presStyleLbl="revTx" presStyleIdx="1" presStyleCnt="3">
        <dgm:presLayoutVars>
          <dgm:chMax val="1"/>
          <dgm:chPref val="1"/>
        </dgm:presLayoutVars>
      </dgm:prSet>
      <dgm:spPr/>
    </dgm:pt>
    <dgm:pt modelId="{B15971C8-AB4A-4AA5-9DBE-354C448AFBCF}" type="pres">
      <dgm:prSet presAssocID="{971B47FC-E60F-408E-A0E6-285427B665B8}" presName="sibTrans" presStyleCnt="0"/>
      <dgm:spPr/>
    </dgm:pt>
    <dgm:pt modelId="{EBFB8EC9-81BC-4F17-BE3D-4B92018DCE41}" type="pres">
      <dgm:prSet presAssocID="{B964F3AC-4545-4115-A58E-60527BC70B8A}" presName="compNode" presStyleCnt="0"/>
      <dgm:spPr/>
    </dgm:pt>
    <dgm:pt modelId="{8BD5CAC6-EC85-483F-A4B6-0E40AB3F425E}" type="pres">
      <dgm:prSet presAssocID="{B964F3AC-4545-4115-A58E-60527BC70B8A}" presName="iconBgRect" presStyleLbl="bgShp" presStyleIdx="2" presStyleCnt="3"/>
      <dgm:spPr>
        <a:prstGeom prst="round2DiagRect">
          <a:avLst>
            <a:gd name="adj1" fmla="val 29727"/>
            <a:gd name="adj2" fmla="val 0"/>
          </a:avLst>
        </a:prstGeom>
      </dgm:spPr>
    </dgm:pt>
    <dgm:pt modelId="{23F7E2B8-EEB7-49A8-B446-B74AB1E969CC}" type="pres">
      <dgm:prSet presAssocID="{B964F3AC-4545-4115-A58E-60527BC70B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ried face with no fill"/>
        </a:ext>
      </dgm:extLst>
    </dgm:pt>
    <dgm:pt modelId="{ED047034-1E46-4556-A51F-83A3034811B3}" type="pres">
      <dgm:prSet presAssocID="{B964F3AC-4545-4115-A58E-60527BC70B8A}" presName="spaceRect" presStyleCnt="0"/>
      <dgm:spPr/>
    </dgm:pt>
    <dgm:pt modelId="{77BA61F8-0098-4E13-8772-6B26F8AA323B}" type="pres">
      <dgm:prSet presAssocID="{B964F3AC-4545-4115-A58E-60527BC70B8A}" presName="textRect" presStyleLbl="revTx" presStyleIdx="2" presStyleCnt="3">
        <dgm:presLayoutVars>
          <dgm:chMax val="1"/>
          <dgm:chPref val="1"/>
        </dgm:presLayoutVars>
      </dgm:prSet>
      <dgm:spPr/>
    </dgm:pt>
  </dgm:ptLst>
  <dgm:cxnLst>
    <dgm:cxn modelId="{58BB5C22-6B77-4062-AEB6-7342FA869885}" type="presOf" srcId="{B964F3AC-4545-4115-A58E-60527BC70B8A}" destId="{77BA61F8-0098-4E13-8772-6B26F8AA323B}" srcOrd="0" destOrd="0" presId="urn:microsoft.com/office/officeart/2018/5/layout/IconLeafLabelList"/>
    <dgm:cxn modelId="{0627F63F-9B62-4783-A4B1-979462EC73A5}" type="presOf" srcId="{B334A847-91DA-4E19-9814-493CE30C72E2}" destId="{498C3DCF-F40C-4A3A-8925-088E229BD3F2}" srcOrd="0" destOrd="0" presId="urn:microsoft.com/office/officeart/2018/5/layout/IconLeafLabelList"/>
    <dgm:cxn modelId="{EDC2D640-23E5-40DB-B029-B6CFF2066A5A}" srcId="{B334A847-91DA-4E19-9814-493CE30C72E2}" destId="{B964F3AC-4545-4115-A58E-60527BC70B8A}" srcOrd="2" destOrd="0" parTransId="{4431CCA1-72FA-4947-B81C-7D1A927492B0}" sibTransId="{6248E642-C00D-479F-8338-956D79C3F6AB}"/>
    <dgm:cxn modelId="{A4272583-917E-4498-AF75-BA2F51C9E454}" srcId="{B334A847-91DA-4E19-9814-493CE30C72E2}" destId="{8357B36D-1900-4B26-A032-D86E417AF4F6}" srcOrd="1" destOrd="0" parTransId="{AFF9CF77-851A-4A77-95A4-AF2ABA46D396}" sibTransId="{971B47FC-E60F-408E-A0E6-285427B665B8}"/>
    <dgm:cxn modelId="{16851A87-A26E-4198-982E-6BD18804D718}" srcId="{B334A847-91DA-4E19-9814-493CE30C72E2}" destId="{0E8AA786-DCB1-41A4-BBEB-51887014715A}" srcOrd="0" destOrd="0" parTransId="{925672C0-B0A7-4976-9495-B54E8A05BDF6}" sibTransId="{4A097068-4371-49B7-8E2E-A4EF0D9EEA24}"/>
    <dgm:cxn modelId="{E791A888-01A3-4382-9B53-A8D1F88ABD75}" type="presOf" srcId="{8357B36D-1900-4B26-A032-D86E417AF4F6}" destId="{BA1637A0-5EA1-444B-ADD6-8528BA20E03B}" srcOrd="0" destOrd="0" presId="urn:microsoft.com/office/officeart/2018/5/layout/IconLeafLabelList"/>
    <dgm:cxn modelId="{4E7EEBCB-4531-4901-B37C-8EC2AA8ACECB}" type="presOf" srcId="{0E8AA786-DCB1-41A4-BBEB-51887014715A}" destId="{7D436300-4A65-413D-994C-D53400B0A731}" srcOrd="0" destOrd="0" presId="urn:microsoft.com/office/officeart/2018/5/layout/IconLeafLabelList"/>
    <dgm:cxn modelId="{5EFBD3C4-5818-4199-8792-D57667178EE0}" type="presParOf" srcId="{498C3DCF-F40C-4A3A-8925-088E229BD3F2}" destId="{C6949446-3B22-4941-812E-DC6CCB15D8FC}" srcOrd="0" destOrd="0" presId="urn:microsoft.com/office/officeart/2018/5/layout/IconLeafLabelList"/>
    <dgm:cxn modelId="{C4D102A0-229B-4E41-87AB-1FD44C9229CD}" type="presParOf" srcId="{C6949446-3B22-4941-812E-DC6CCB15D8FC}" destId="{C38599A6-205D-443B-A9A2-8E258BBCB4BB}" srcOrd="0" destOrd="0" presId="urn:microsoft.com/office/officeart/2018/5/layout/IconLeafLabelList"/>
    <dgm:cxn modelId="{DD5BBEBE-0340-4DD6-840A-9C71758A7EF5}" type="presParOf" srcId="{C6949446-3B22-4941-812E-DC6CCB15D8FC}" destId="{3C8D8594-F0A9-4162-A7AE-821A51F95A8C}" srcOrd="1" destOrd="0" presId="urn:microsoft.com/office/officeart/2018/5/layout/IconLeafLabelList"/>
    <dgm:cxn modelId="{760C8CA5-99D2-4114-A1F2-6DF985955752}" type="presParOf" srcId="{C6949446-3B22-4941-812E-DC6CCB15D8FC}" destId="{68ADF5CA-4AC2-4843-924C-580925B3CF89}" srcOrd="2" destOrd="0" presId="urn:microsoft.com/office/officeart/2018/5/layout/IconLeafLabelList"/>
    <dgm:cxn modelId="{876825F7-AC41-4EB1-A4A4-EAF4C1B2C957}" type="presParOf" srcId="{C6949446-3B22-4941-812E-DC6CCB15D8FC}" destId="{7D436300-4A65-413D-994C-D53400B0A731}" srcOrd="3" destOrd="0" presId="urn:microsoft.com/office/officeart/2018/5/layout/IconLeafLabelList"/>
    <dgm:cxn modelId="{E5E84CC5-76DB-468A-8C1F-387A42D5B1C0}" type="presParOf" srcId="{498C3DCF-F40C-4A3A-8925-088E229BD3F2}" destId="{D8D59FA2-A080-4440-B737-6CA671D796DC}" srcOrd="1" destOrd="0" presId="urn:microsoft.com/office/officeart/2018/5/layout/IconLeafLabelList"/>
    <dgm:cxn modelId="{EF7319C1-AEAF-41CF-8DC1-9D9414C97D31}" type="presParOf" srcId="{498C3DCF-F40C-4A3A-8925-088E229BD3F2}" destId="{E924AAE0-B019-44F7-BCC3-6899CC94A95B}" srcOrd="2" destOrd="0" presId="urn:microsoft.com/office/officeart/2018/5/layout/IconLeafLabelList"/>
    <dgm:cxn modelId="{C50AB6E5-65C3-488B-80E4-DAD9BA2265BE}" type="presParOf" srcId="{E924AAE0-B019-44F7-BCC3-6899CC94A95B}" destId="{0E0C6118-7EB9-4EE1-8464-8B8E1659B3FB}" srcOrd="0" destOrd="0" presId="urn:microsoft.com/office/officeart/2018/5/layout/IconLeafLabelList"/>
    <dgm:cxn modelId="{BDD04AA5-D8DC-48EB-8088-BE61E0CEE027}" type="presParOf" srcId="{E924AAE0-B019-44F7-BCC3-6899CC94A95B}" destId="{40C2225D-8288-4D91-A57B-ED68DDD237FE}" srcOrd="1" destOrd="0" presId="urn:microsoft.com/office/officeart/2018/5/layout/IconLeafLabelList"/>
    <dgm:cxn modelId="{E349AC4C-5B31-4EA5-9FD7-BDE598088614}" type="presParOf" srcId="{E924AAE0-B019-44F7-BCC3-6899CC94A95B}" destId="{1E16C759-42DD-4971-B851-DA7799280676}" srcOrd="2" destOrd="0" presId="urn:microsoft.com/office/officeart/2018/5/layout/IconLeafLabelList"/>
    <dgm:cxn modelId="{EA55734F-7CC7-410A-B366-5F957FBA3B54}" type="presParOf" srcId="{E924AAE0-B019-44F7-BCC3-6899CC94A95B}" destId="{BA1637A0-5EA1-444B-ADD6-8528BA20E03B}" srcOrd="3" destOrd="0" presId="urn:microsoft.com/office/officeart/2018/5/layout/IconLeafLabelList"/>
    <dgm:cxn modelId="{D0A88458-6873-4B7E-87C2-CB6BFC223A80}" type="presParOf" srcId="{498C3DCF-F40C-4A3A-8925-088E229BD3F2}" destId="{B15971C8-AB4A-4AA5-9DBE-354C448AFBCF}" srcOrd="3" destOrd="0" presId="urn:microsoft.com/office/officeart/2018/5/layout/IconLeafLabelList"/>
    <dgm:cxn modelId="{9D8F70A6-C249-48A9-92A2-EE8DAD4C19F2}" type="presParOf" srcId="{498C3DCF-F40C-4A3A-8925-088E229BD3F2}" destId="{EBFB8EC9-81BC-4F17-BE3D-4B92018DCE41}" srcOrd="4" destOrd="0" presId="urn:microsoft.com/office/officeart/2018/5/layout/IconLeafLabelList"/>
    <dgm:cxn modelId="{3F93DA1F-368E-4800-A965-9D900258A2E7}" type="presParOf" srcId="{EBFB8EC9-81BC-4F17-BE3D-4B92018DCE41}" destId="{8BD5CAC6-EC85-483F-A4B6-0E40AB3F425E}" srcOrd="0" destOrd="0" presId="urn:microsoft.com/office/officeart/2018/5/layout/IconLeafLabelList"/>
    <dgm:cxn modelId="{570CD578-EB58-459E-828F-0B55A1C05526}" type="presParOf" srcId="{EBFB8EC9-81BC-4F17-BE3D-4B92018DCE41}" destId="{23F7E2B8-EEB7-49A8-B446-B74AB1E969CC}" srcOrd="1" destOrd="0" presId="urn:microsoft.com/office/officeart/2018/5/layout/IconLeafLabelList"/>
    <dgm:cxn modelId="{F9D1319C-D6D0-4E55-8484-A3FAD61DAE9A}" type="presParOf" srcId="{EBFB8EC9-81BC-4F17-BE3D-4B92018DCE41}" destId="{ED047034-1E46-4556-A51F-83A3034811B3}" srcOrd="2" destOrd="0" presId="urn:microsoft.com/office/officeart/2018/5/layout/IconLeafLabelList"/>
    <dgm:cxn modelId="{C800784E-73B5-444E-9810-0ACEF1430068}" type="presParOf" srcId="{EBFB8EC9-81BC-4F17-BE3D-4B92018DCE41}" destId="{77BA61F8-0098-4E13-8772-6B26F8AA323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971E8-A9ED-4A1D-826E-96305BB816CD}">
      <dsp:nvSpPr>
        <dsp:cNvPr id="0" name=""/>
        <dsp:cNvSpPr/>
      </dsp:nvSpPr>
      <dsp:spPr>
        <a:xfrm>
          <a:off x="0" y="0"/>
          <a:ext cx="7509330" cy="1158749"/>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Consequences of </a:t>
          </a:r>
          <a:r>
            <a:rPr lang="en-US" sz="2800" b="1" i="1" kern="1200" dirty="0"/>
            <a:t>not </a:t>
          </a:r>
          <a:r>
            <a:rPr lang="en-US" sz="2800" kern="1200" dirty="0"/>
            <a:t>addressing it</a:t>
          </a:r>
        </a:p>
      </dsp:txBody>
      <dsp:txXfrm>
        <a:off x="1617740" y="0"/>
        <a:ext cx="5891589" cy="1158749"/>
      </dsp:txXfrm>
    </dsp:sp>
    <dsp:sp modelId="{4834B5A7-5473-496E-8BF4-8E5A34C46726}">
      <dsp:nvSpPr>
        <dsp:cNvPr id="0" name=""/>
        <dsp:cNvSpPr/>
      </dsp:nvSpPr>
      <dsp:spPr>
        <a:xfrm>
          <a:off x="115874" y="115874"/>
          <a:ext cx="1501866" cy="926999"/>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0471" r="20471"/>
          </a:stretch>
        </a:blip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D4FC94-E985-408F-A4DC-FFC36241EECD}">
      <dsp:nvSpPr>
        <dsp:cNvPr id="0" name=""/>
        <dsp:cNvSpPr/>
      </dsp:nvSpPr>
      <dsp:spPr>
        <a:xfrm>
          <a:off x="0" y="1274624"/>
          <a:ext cx="7509330" cy="1158749"/>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Transferrable frameworks and tools</a:t>
          </a:r>
        </a:p>
      </dsp:txBody>
      <dsp:txXfrm>
        <a:off x="1617740" y="1274624"/>
        <a:ext cx="5891589" cy="1158749"/>
      </dsp:txXfrm>
    </dsp:sp>
    <dsp:sp modelId="{40383660-1834-41D1-B7B8-5E291E409C55}">
      <dsp:nvSpPr>
        <dsp:cNvPr id="0" name=""/>
        <dsp:cNvSpPr/>
      </dsp:nvSpPr>
      <dsp:spPr>
        <a:xfrm>
          <a:off x="115874" y="1390499"/>
          <a:ext cx="1501866" cy="926999"/>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6326" b="-26326"/>
          </a:stretch>
        </a:blip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B115B-B1E1-4E81-BCA9-2D465A2CFD72}">
      <dsp:nvSpPr>
        <dsp:cNvPr id="0" name=""/>
        <dsp:cNvSpPr/>
      </dsp:nvSpPr>
      <dsp:spPr>
        <a:xfrm>
          <a:off x="0" y="2549249"/>
          <a:ext cx="7509330" cy="1158749"/>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America’s origins and history</a:t>
          </a:r>
        </a:p>
      </dsp:txBody>
      <dsp:txXfrm>
        <a:off x="1617740" y="2549249"/>
        <a:ext cx="5891589" cy="1158749"/>
      </dsp:txXfrm>
    </dsp:sp>
    <dsp:sp modelId="{0C834863-705B-422F-A6D1-5D7C40C49AEF}">
      <dsp:nvSpPr>
        <dsp:cNvPr id="0" name=""/>
        <dsp:cNvSpPr/>
      </dsp:nvSpPr>
      <dsp:spPr>
        <a:xfrm>
          <a:off x="115874" y="2665124"/>
          <a:ext cx="1501866" cy="926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99A6-205D-443B-A9A2-8E258BBCB4BB}">
      <dsp:nvSpPr>
        <dsp:cNvPr id="0" name=""/>
        <dsp:cNvSpPr/>
      </dsp:nvSpPr>
      <dsp:spPr>
        <a:xfrm>
          <a:off x="441900" y="259237"/>
          <a:ext cx="1372500" cy="13725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D8594-F0A9-4162-A7AE-821A51F95A8C}">
      <dsp:nvSpPr>
        <dsp:cNvPr id="0" name=""/>
        <dsp:cNvSpPr/>
      </dsp:nvSpPr>
      <dsp:spPr>
        <a:xfrm>
          <a:off x="734400" y="551737"/>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436300-4A65-413D-994C-D53400B0A731}">
      <dsp:nvSpPr>
        <dsp:cNvPr id="0" name=""/>
        <dsp:cNvSpPr/>
      </dsp:nvSpPr>
      <dsp:spPr>
        <a:xfrm>
          <a:off x="3150" y="2059237"/>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Bodily Sensations </a:t>
          </a:r>
        </a:p>
      </dsp:txBody>
      <dsp:txXfrm>
        <a:off x="3150" y="2059237"/>
        <a:ext cx="2250000" cy="720000"/>
      </dsp:txXfrm>
    </dsp:sp>
    <dsp:sp modelId="{0E0C6118-7EB9-4EE1-8464-8B8E1659B3FB}">
      <dsp:nvSpPr>
        <dsp:cNvPr id="0" name=""/>
        <dsp:cNvSpPr/>
      </dsp:nvSpPr>
      <dsp:spPr>
        <a:xfrm>
          <a:off x="3085650" y="259237"/>
          <a:ext cx="1372500" cy="13725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2225D-8288-4D91-A57B-ED68DDD237FE}">
      <dsp:nvSpPr>
        <dsp:cNvPr id="0" name=""/>
        <dsp:cNvSpPr/>
      </dsp:nvSpPr>
      <dsp:spPr>
        <a:xfrm>
          <a:off x="3378150" y="551737"/>
          <a:ext cx="787500" cy="7875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1637A0-5EA1-444B-ADD6-8528BA20E03B}">
      <dsp:nvSpPr>
        <dsp:cNvPr id="0" name=""/>
        <dsp:cNvSpPr/>
      </dsp:nvSpPr>
      <dsp:spPr>
        <a:xfrm>
          <a:off x="2646900" y="2059237"/>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Thoughts </a:t>
          </a:r>
        </a:p>
      </dsp:txBody>
      <dsp:txXfrm>
        <a:off x="2646900" y="2059237"/>
        <a:ext cx="2250000" cy="720000"/>
      </dsp:txXfrm>
    </dsp:sp>
    <dsp:sp modelId="{8BD5CAC6-EC85-483F-A4B6-0E40AB3F425E}">
      <dsp:nvSpPr>
        <dsp:cNvPr id="0" name=""/>
        <dsp:cNvSpPr/>
      </dsp:nvSpPr>
      <dsp:spPr>
        <a:xfrm>
          <a:off x="5729400" y="259237"/>
          <a:ext cx="1372500" cy="13725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7E2B8-EEB7-49A8-B446-B74AB1E969CC}">
      <dsp:nvSpPr>
        <dsp:cNvPr id="0" name=""/>
        <dsp:cNvSpPr/>
      </dsp:nvSpPr>
      <dsp:spPr>
        <a:xfrm>
          <a:off x="6021900" y="551737"/>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BA61F8-0098-4E13-8772-6B26F8AA323B}">
      <dsp:nvSpPr>
        <dsp:cNvPr id="0" name=""/>
        <dsp:cNvSpPr/>
      </dsp:nvSpPr>
      <dsp:spPr>
        <a:xfrm>
          <a:off x="5290650" y="2059237"/>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Emotions/Feelings </a:t>
          </a:r>
        </a:p>
      </dsp:txBody>
      <dsp:txXfrm>
        <a:off x="5290650" y="2059237"/>
        <a:ext cx="225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background in DEI and Psychology</a:t>
            </a:r>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1</a:t>
            </a:fld>
            <a:endParaRPr lang="en-US" altLang="en-US" dirty="0"/>
          </a:p>
        </p:txBody>
      </p:sp>
    </p:spTree>
    <p:extLst>
      <p:ext uri="{BB962C8B-B14F-4D97-AF65-F5344CB8AC3E}">
        <p14:creationId xmlns:p14="http://schemas.microsoft.com/office/powerpoint/2010/main" val="104874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dimensions of diversity impact your leadership style the most?</a:t>
            </a:r>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11</a:t>
            </a:fld>
            <a:endParaRPr lang="en-US" altLang="en-US" dirty="0"/>
          </a:p>
        </p:txBody>
      </p:sp>
    </p:spTree>
    <p:extLst>
      <p:ext uri="{BB962C8B-B14F-4D97-AF65-F5344CB8AC3E}">
        <p14:creationId xmlns:p14="http://schemas.microsoft.com/office/powerpoint/2010/main" val="307497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54138" y="1152525"/>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37221"/>
            <a:ext cx="5486400" cy="36304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93" name="Google Shape;93;p2:notes"/>
          <p:cNvSpPr txBox="1">
            <a:spLocks noGrp="1"/>
          </p:cNvSpPr>
          <p:nvPr>
            <p:ph type="sldNum" idx="12"/>
          </p:nvPr>
        </p:nvSpPr>
        <p:spPr>
          <a:xfrm>
            <a:off x="3884613" y="8757590"/>
            <a:ext cx="2971800" cy="46261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t>13</a:t>
            </a:fld>
            <a:endParaRPr/>
          </a:p>
        </p:txBody>
      </p:sp>
    </p:spTree>
    <p:extLst>
      <p:ext uri="{BB962C8B-B14F-4D97-AF65-F5344CB8AC3E}">
        <p14:creationId xmlns:p14="http://schemas.microsoft.com/office/powerpoint/2010/main" val="28267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Small Groups</a:t>
            </a:r>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237" name="Google Shape;23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Continuum of Biracial Identity Model (Kerry Ann </a:t>
            </a:r>
            <a:r>
              <a:rPr lang="en-US" sz="1200" b="1" i="0" u="none" strike="noStrike" dirty="0" err="1">
                <a:solidFill>
                  <a:schemeClr val="dk1"/>
                </a:solidFill>
                <a:latin typeface="Calibri"/>
                <a:ea typeface="Calibri"/>
                <a:cs typeface="Calibri"/>
                <a:sym typeface="Calibri"/>
              </a:rPr>
              <a:t>Rockquemore</a:t>
            </a:r>
            <a:r>
              <a:rPr lang="en-US" sz="1200" b="1" i="0" u="none" strike="noStrike" dirty="0">
                <a:solidFill>
                  <a:schemeClr val="dk1"/>
                </a:solidFill>
                <a:latin typeface="Calibri"/>
                <a:ea typeface="Calibri"/>
                <a:cs typeface="Calibri"/>
                <a:sym typeface="Calibri"/>
              </a:rPr>
              <a:t> and Tracey </a:t>
            </a:r>
            <a:r>
              <a:rPr lang="en-US" sz="1200" b="1" i="0" u="none" strike="noStrike" dirty="0" err="1">
                <a:solidFill>
                  <a:schemeClr val="dk1"/>
                </a:solidFill>
                <a:latin typeface="Calibri"/>
                <a:ea typeface="Calibri"/>
                <a:cs typeface="Calibri"/>
                <a:sym typeface="Calibri"/>
              </a:rPr>
              <a:t>Laszloffy</a:t>
            </a:r>
            <a:r>
              <a:rPr lang="en-US" sz="1200" b="1" i="0" u="none" strike="noStrike" dirty="0">
                <a:solidFill>
                  <a:schemeClr val="dk1"/>
                </a:solidFill>
                <a:latin typeface="Calibri"/>
                <a:ea typeface="Calibri"/>
                <a:cs typeface="Calibri"/>
                <a:sym typeface="Calibri"/>
              </a:rPr>
              <a:t>) </a:t>
            </a:r>
            <a:endParaRPr lang="en-US" dirty="0"/>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Does not seek to categorize individuals into a single identity; acknowledges continuum: </a:t>
            </a:r>
            <a:endParaRPr lang="en-US" dirty="0"/>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 Some people may choose to identify singularly with one of their identities; </a:t>
            </a:r>
            <a:endParaRPr lang="en-US" dirty="0"/>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 Some may blend with a primary emphasis on one identity and a secondary emphasis on the other </a:t>
            </a:r>
            <a:endParaRPr lang="en-US" dirty="0"/>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 Some may blend two (or more) identities with equal emphasis</a:t>
            </a:r>
            <a:endParaRPr lang="en-US" dirty="0"/>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p>
        </p:txBody>
      </p:sp>
      <p:sp>
        <p:nvSpPr>
          <p:cNvPr id="245" name="Google Shape;24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None/>
            </a:pPr>
            <a:endParaRPr lang="en-US" dirty="0"/>
          </a:p>
        </p:txBody>
      </p:sp>
      <p:sp>
        <p:nvSpPr>
          <p:cNvPr id="251" name="Google Shape;25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Talking Points: Tie in clinical and admin work with patients and teams</a:t>
            </a:r>
          </a:p>
          <a:p>
            <a:pPr marL="0" lvl="0" indent="0" algn="l" rtl="0">
              <a:lnSpc>
                <a:spcPct val="100000"/>
              </a:lnSpc>
              <a:spcBef>
                <a:spcPts val="0"/>
              </a:spcBef>
              <a:spcAft>
                <a:spcPts val="0"/>
              </a:spcAft>
              <a:buSzPts val="1400"/>
              <a:buNone/>
            </a:pPr>
            <a:endParaRPr lang="en-US" dirty="0"/>
          </a:p>
          <a:p>
            <a:pPr marL="171450" lvl="0" indent="-171450" algn="l" rtl="0">
              <a:lnSpc>
                <a:spcPct val="100000"/>
              </a:lnSpc>
              <a:spcBef>
                <a:spcPts val="0"/>
              </a:spcBef>
              <a:spcAft>
                <a:spcPts val="0"/>
              </a:spcAft>
              <a:buSzPts val="1400"/>
              <a:buFont typeface="Arial"/>
              <a:buChar char="•"/>
            </a:pPr>
            <a:r>
              <a:rPr lang="en-US" sz="1200" b="0" i="0" u="none" strike="noStrike" dirty="0">
                <a:solidFill>
                  <a:schemeClr val="dk1"/>
                </a:solidFill>
                <a:latin typeface="Calibri"/>
                <a:ea typeface="Calibri"/>
                <a:cs typeface="Calibri"/>
                <a:sym typeface="Calibri"/>
              </a:rPr>
              <a:t>The language of humility primes people to focus all resources within their grasp toward optimizing attentiveness and responsiveness to the client’s needs (i.e., being other-oriented), including regulation of ego involvement that might enhance self-consciousness. </a:t>
            </a:r>
            <a:endParaRPr lang="en-US" dirty="0"/>
          </a:p>
          <a:p>
            <a:pPr marL="171450" lvl="0" indent="-82550" algn="l" rtl="0">
              <a:lnSpc>
                <a:spcPct val="100000"/>
              </a:lnSpc>
              <a:spcBef>
                <a:spcPts val="0"/>
              </a:spcBef>
              <a:spcAft>
                <a:spcPts val="0"/>
              </a:spcAft>
              <a:buSzPts val="1400"/>
              <a:buFont typeface="Arial"/>
              <a:buNone/>
            </a:pPr>
            <a:endParaRPr lang="en-US" sz="1200" b="0" i="0" u="none" strike="noStrik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en-US" sz="1200" b="0" i="0" u="none" strike="noStrike" dirty="0">
                <a:solidFill>
                  <a:schemeClr val="dk1"/>
                </a:solidFill>
                <a:latin typeface="Calibri"/>
                <a:ea typeface="Calibri"/>
                <a:cs typeface="Calibri"/>
                <a:sym typeface="Calibri"/>
              </a:rPr>
              <a:t>Sometimes competence language—focused more on an endpoint or destination— can cause people to attend to self-presentational concerns rather than the other’s needs. (e.g. performative </a:t>
            </a:r>
            <a:r>
              <a:rPr lang="en-US" sz="1200" b="0" i="0" u="none" strike="noStrike" dirty="0" err="1">
                <a:solidFill>
                  <a:schemeClr val="dk1"/>
                </a:solidFill>
                <a:latin typeface="Calibri"/>
                <a:ea typeface="Calibri"/>
                <a:cs typeface="Calibri"/>
                <a:sym typeface="Calibri"/>
              </a:rPr>
              <a:t>alleyship</a:t>
            </a:r>
            <a:r>
              <a:rPr lang="en-US" sz="1200" b="0" i="0" u="none" strike="noStrike" dirty="0">
                <a:solidFill>
                  <a:schemeClr val="dk1"/>
                </a:solidFill>
                <a:latin typeface="Calibri"/>
                <a:ea typeface="Calibri"/>
                <a:cs typeface="Calibri"/>
                <a:sym typeface="Calibri"/>
              </a:rPr>
              <a:t>)</a:t>
            </a:r>
            <a:endParaRPr lang="en-US" dirty="0"/>
          </a:p>
          <a:p>
            <a:pPr marL="171450" lvl="0" indent="-82550" algn="l" rtl="0">
              <a:lnSpc>
                <a:spcPct val="100000"/>
              </a:lnSpc>
              <a:spcBef>
                <a:spcPts val="0"/>
              </a:spcBef>
              <a:spcAft>
                <a:spcPts val="0"/>
              </a:spcAft>
              <a:buSzPts val="1400"/>
              <a:buFont typeface="Arial"/>
              <a:buNone/>
            </a:pPr>
            <a:endParaRPr dirty="0"/>
          </a:p>
        </p:txBody>
      </p:sp>
      <p:sp>
        <p:nvSpPr>
          <p:cNvPr id="267" name="Google Shape;267;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19</a:t>
            </a:fld>
            <a:endParaRPr lang="en-US" altLang="en-US" dirty="0"/>
          </a:p>
        </p:txBody>
      </p:sp>
    </p:spTree>
    <p:extLst>
      <p:ext uri="{BB962C8B-B14F-4D97-AF65-F5344CB8AC3E}">
        <p14:creationId xmlns:p14="http://schemas.microsoft.com/office/powerpoint/2010/main" val="407459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54138" y="1152525"/>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37221"/>
            <a:ext cx="5486400" cy="36304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93" name="Google Shape;93;p2:notes"/>
          <p:cNvSpPr txBox="1">
            <a:spLocks noGrp="1"/>
          </p:cNvSpPr>
          <p:nvPr>
            <p:ph type="sldNum" idx="12"/>
          </p:nvPr>
        </p:nvSpPr>
        <p:spPr>
          <a:xfrm>
            <a:off x="3884613" y="8757590"/>
            <a:ext cx="2971800" cy="46261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t>21</a:t>
            </a:fld>
            <a:endParaRPr/>
          </a:p>
        </p:txBody>
      </p:sp>
    </p:spTree>
    <p:extLst>
      <p:ext uri="{BB962C8B-B14F-4D97-AF65-F5344CB8AC3E}">
        <p14:creationId xmlns:p14="http://schemas.microsoft.com/office/powerpoint/2010/main" val="63293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What DEI organizational stage is your org in?</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343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dirty="0"/>
          </a:p>
        </p:txBody>
      </p:sp>
      <p:sp>
        <p:nvSpPr>
          <p:cNvPr id="204" name="Google Shape;20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a:p>
        </p:txBody>
      </p:sp>
      <p:sp>
        <p:nvSpPr>
          <p:cNvPr id="283" name="Google Shape;28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session goal with audience</a:t>
            </a:r>
          </a:p>
          <a:p>
            <a:endParaRPr lang="en-US" dirty="0"/>
          </a:p>
          <a:p>
            <a:r>
              <a:rPr lang="en-US" sz="1200" dirty="0">
                <a:solidFill>
                  <a:srgbClr val="696A6C"/>
                </a:solidFill>
                <a:latin typeface="Arial" panose="020B0604020202020204" pitchFamily="34" charset="0"/>
              </a:rPr>
              <a:t>We will explore the ways racial humility equips individuals and organizations to dismantle forms of oppression for all historically subjugated communities. </a:t>
            </a:r>
            <a:endParaRPr lang="en-US" dirty="0"/>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4</a:t>
            </a:fld>
            <a:endParaRPr lang="en-US" altLang="en-US" dirty="0"/>
          </a:p>
        </p:txBody>
      </p:sp>
    </p:spTree>
    <p:extLst>
      <p:ext uri="{BB962C8B-B14F-4D97-AF65-F5344CB8AC3E}">
        <p14:creationId xmlns:p14="http://schemas.microsoft.com/office/powerpoint/2010/main" val="321899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the audience should learn from this session. </a:t>
            </a:r>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5</a:t>
            </a:fld>
            <a:endParaRPr lang="en-US" altLang="en-US" dirty="0"/>
          </a:p>
        </p:txBody>
      </p:sp>
    </p:spTree>
    <p:extLst>
      <p:ext uri="{BB962C8B-B14F-4D97-AF65-F5344CB8AC3E}">
        <p14:creationId xmlns:p14="http://schemas.microsoft.com/office/powerpoint/2010/main" val="140444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all agreements and ensure audience is in agreement for this session. </a:t>
            </a:r>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6</a:t>
            </a:fld>
            <a:endParaRPr lang="en-US" altLang="en-US" dirty="0"/>
          </a:p>
        </p:txBody>
      </p:sp>
    </p:spTree>
    <p:extLst>
      <p:ext uri="{BB962C8B-B14F-4D97-AF65-F5344CB8AC3E}">
        <p14:creationId xmlns:p14="http://schemas.microsoft.com/office/powerpoint/2010/main" val="120868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fontAlgn="base">
              <a:spcBef>
                <a:spcPts val="0"/>
              </a:spcBef>
              <a:spcAft>
                <a:spcPts val="1200"/>
              </a:spcAft>
              <a:buFont typeface="+mj-lt"/>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037D5B6-2E68-C242-9683-7DFFFF0556FF}" type="slidenum">
              <a:rPr lang="en-US" smtClean="0"/>
              <a:t>7</a:t>
            </a:fld>
            <a:endParaRPr lang="en-US"/>
          </a:p>
        </p:txBody>
      </p:sp>
    </p:spTree>
    <p:extLst>
      <p:ext uri="{BB962C8B-B14F-4D97-AF65-F5344CB8AC3E}">
        <p14:creationId xmlns:p14="http://schemas.microsoft.com/office/powerpoint/2010/main" val="225718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out the presentation I invite you to check in with yourself</a:t>
            </a:r>
            <a:r>
              <a:rPr lang="en-US" baseline="0" dirty="0"/>
              <a:t> across these three domains.  </a:t>
            </a:r>
          </a:p>
          <a:p>
            <a:r>
              <a:rPr lang="en-US" baseline="0" dirty="0"/>
              <a:t>Why? Our minds, bodies, and emotions/spirts are all interconnected and influence each other. </a:t>
            </a:r>
            <a:endParaRPr lang="en-US" dirty="0"/>
          </a:p>
        </p:txBody>
      </p:sp>
      <p:sp>
        <p:nvSpPr>
          <p:cNvPr id="4" name="Slide Number Placeholder 3"/>
          <p:cNvSpPr>
            <a:spLocks noGrp="1"/>
          </p:cNvSpPr>
          <p:nvPr>
            <p:ph type="sldNum" sz="quarter" idx="5"/>
          </p:nvPr>
        </p:nvSpPr>
        <p:spPr/>
        <p:txBody>
          <a:bodyPr/>
          <a:lstStyle/>
          <a:p>
            <a:fld id="{0C0CBEBF-C1C4-4CCD-B80A-862ABEC0405B}" type="slidenum">
              <a:rPr lang="en-US" smtClean="0"/>
              <a:t>8</a:t>
            </a:fld>
            <a:endParaRPr lang="en-US"/>
          </a:p>
        </p:txBody>
      </p:sp>
    </p:spTree>
    <p:extLst>
      <p:ext uri="{BB962C8B-B14F-4D97-AF65-F5344CB8AC3E}">
        <p14:creationId xmlns:p14="http://schemas.microsoft.com/office/powerpoint/2010/main" val="300978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54138" y="1152525"/>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37221"/>
            <a:ext cx="5486400" cy="36304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More of a review- creating shared language. </a:t>
            </a:r>
          </a:p>
        </p:txBody>
      </p:sp>
      <p:sp>
        <p:nvSpPr>
          <p:cNvPr id="93" name="Google Shape;93;p2:notes"/>
          <p:cNvSpPr txBox="1">
            <a:spLocks noGrp="1"/>
          </p:cNvSpPr>
          <p:nvPr>
            <p:ph type="sldNum" idx="12"/>
          </p:nvPr>
        </p:nvSpPr>
        <p:spPr>
          <a:xfrm>
            <a:off x="3884613" y="8757590"/>
            <a:ext cx="2971800" cy="46261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t>9</a:t>
            </a:fld>
            <a:endParaRPr/>
          </a:p>
        </p:txBody>
      </p:sp>
    </p:spTree>
    <p:extLst>
      <p:ext uri="{BB962C8B-B14F-4D97-AF65-F5344CB8AC3E}">
        <p14:creationId xmlns:p14="http://schemas.microsoft.com/office/powerpoint/2010/main" val="140833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a:t>
            </a:r>
          </a:p>
          <a:p>
            <a:endParaRPr lang="en-US" dirty="0"/>
          </a:p>
          <a:p>
            <a:r>
              <a:rPr lang="en-US" dirty="0">
                <a:ea typeface="+mn-lt"/>
                <a:cs typeface="+mn-lt"/>
              </a:rPr>
              <a:t>Equity is about fairness and justice. Equity is achieved through the identification and elimination of policies, practices, attitudes, and cultural messages that create and reinforce unfair outcomes. </a:t>
            </a:r>
          </a:p>
          <a:p>
            <a:endParaRPr lang="en-US" dirty="0">
              <a:ea typeface="+mn-lt"/>
              <a:cs typeface="+mn-lt"/>
            </a:endParaRPr>
          </a:p>
          <a:p>
            <a:r>
              <a:rPr lang="en-US" dirty="0">
                <a:ea typeface="+mn-lt"/>
                <a:cs typeface="+mn-lt"/>
              </a:rPr>
              <a:t>Although both promote fairness, equality achieves this through treating everyone the same, regardless of need and circumstances. Equity achieves this through treating people differently dependent on need, circumstance and consideration of historical and systemic inequities. </a:t>
            </a:r>
          </a:p>
          <a:p>
            <a:endParaRPr lang="en-US" dirty="0">
              <a:ea typeface="+mn-lt"/>
              <a:cs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Source: Global Diversity, Equity, &amp; Inclusion Benchmarks, 2021 Edition</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32AC9162-560F-4B90-9334-5060CB253875}" type="slidenum">
              <a:rPr lang="en-US" altLang="en-US" smtClean="0"/>
              <a:pPr>
                <a:defRPr/>
              </a:pPr>
              <a:t>10</a:t>
            </a:fld>
            <a:endParaRPr lang="en-US" altLang="en-US" dirty="0"/>
          </a:p>
        </p:txBody>
      </p:sp>
    </p:spTree>
    <p:extLst>
      <p:ext uri="{BB962C8B-B14F-4D97-AF65-F5344CB8AC3E}">
        <p14:creationId xmlns:p14="http://schemas.microsoft.com/office/powerpoint/2010/main" val="104757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5605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37540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080065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_ single text box">
  <p:cSld name="Content Slide _ single text box">
    <p:bg>
      <p:bgPr>
        <a:solidFill>
          <a:schemeClr val="lt1"/>
        </a:solidFill>
        <a:effectLst/>
      </p:bgPr>
    </p:bg>
    <p:spTree>
      <p:nvGrpSpPr>
        <p:cNvPr id="1" name="Shape 15"/>
        <p:cNvGrpSpPr/>
        <p:nvPr/>
      </p:nvGrpSpPr>
      <p:grpSpPr>
        <a:xfrm>
          <a:off x="0" y="0"/>
          <a:ext cx="0" cy="0"/>
          <a:chOff x="0" y="0"/>
          <a:chExt cx="0" cy="0"/>
        </a:xfrm>
      </p:grpSpPr>
      <p:sp>
        <p:nvSpPr>
          <p:cNvPr id="18" name="Google Shape;18;p28"/>
          <p:cNvSpPr txBox="1">
            <a:spLocks noGrp="1"/>
          </p:cNvSpPr>
          <p:nvPr>
            <p:ph type="sldNum" idx="12"/>
          </p:nvPr>
        </p:nvSpPr>
        <p:spPr>
          <a:xfrm>
            <a:off x="7825106" y="6515840"/>
            <a:ext cx="1079550" cy="27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600"/>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
        <p:nvSpPr>
          <p:cNvPr id="19" name="Google Shape;19;p28"/>
          <p:cNvSpPr txBox="1">
            <a:spLocks noGrp="1"/>
          </p:cNvSpPr>
          <p:nvPr>
            <p:ph type="body" idx="1"/>
          </p:nvPr>
        </p:nvSpPr>
        <p:spPr>
          <a:xfrm>
            <a:off x="456566" y="1222301"/>
            <a:ext cx="8230275" cy="4904400"/>
          </a:xfrm>
          <a:prstGeom prst="rect">
            <a:avLst/>
          </a:prstGeom>
          <a:noFill/>
          <a:ln>
            <a:noFill/>
          </a:ln>
        </p:spPr>
        <p:txBody>
          <a:bodyPr spcFirstLastPara="1" wrap="square" lIns="91425" tIns="45700" rIns="91425" bIns="45700" anchor="t" anchorCtr="0">
            <a:normAutofit/>
          </a:bodyPr>
          <a:lstStyle>
            <a:lvl1pPr marL="342900" lvl="0" indent="-323850" algn="l">
              <a:lnSpc>
                <a:spcPct val="100000"/>
              </a:lnSpc>
              <a:spcBef>
                <a:spcPts val="480"/>
              </a:spcBef>
              <a:spcAft>
                <a:spcPts val="0"/>
              </a:spcAft>
              <a:buClr>
                <a:srgbClr val="696A6C"/>
              </a:buClr>
              <a:buSzPts val="3200"/>
              <a:buChar char="•"/>
              <a:defRPr sz="2400">
                <a:solidFill>
                  <a:srgbClr val="696A6C"/>
                </a:solidFill>
                <a:latin typeface="Arial"/>
                <a:ea typeface="Arial"/>
                <a:cs typeface="Arial"/>
                <a:sym typeface="Arial"/>
              </a:defRPr>
            </a:lvl1pPr>
            <a:lvl2pPr marL="685800" lvl="1" indent="-287179" algn="l">
              <a:lnSpc>
                <a:spcPct val="100000"/>
              </a:lnSpc>
              <a:spcBef>
                <a:spcPts val="405"/>
              </a:spcBef>
              <a:spcAft>
                <a:spcPts val="0"/>
              </a:spcAft>
              <a:buClr>
                <a:srgbClr val="696A6C"/>
              </a:buClr>
              <a:buSzPts val="2430"/>
              <a:buFont typeface="Courier New"/>
              <a:buChar char="o"/>
              <a:defRPr sz="2025">
                <a:solidFill>
                  <a:srgbClr val="696A6C"/>
                </a:solidFill>
                <a:latin typeface="Arial"/>
                <a:ea typeface="Arial"/>
                <a:cs typeface="Arial"/>
                <a:sym typeface="Arial"/>
              </a:defRPr>
            </a:lvl2pPr>
            <a:lvl3pPr marL="1028700" lvl="2" indent="-285750" algn="l">
              <a:lnSpc>
                <a:spcPct val="100000"/>
              </a:lnSpc>
              <a:spcBef>
                <a:spcPts val="360"/>
              </a:spcBef>
              <a:spcAft>
                <a:spcPts val="0"/>
              </a:spcAft>
              <a:buClr>
                <a:srgbClr val="696A6C"/>
              </a:buClr>
              <a:buSzPts val="2400"/>
              <a:buChar char="•"/>
              <a:defRPr sz="1800">
                <a:solidFill>
                  <a:srgbClr val="696A6C"/>
                </a:solidFill>
                <a:latin typeface="Arial"/>
                <a:ea typeface="Arial"/>
                <a:cs typeface="Arial"/>
                <a:sym typeface="Arial"/>
              </a:defRPr>
            </a:lvl3pPr>
            <a:lvl4pPr marL="1371600" lvl="3" indent="-271463" algn="l">
              <a:lnSpc>
                <a:spcPct val="100000"/>
              </a:lnSpc>
              <a:spcBef>
                <a:spcPts val="315"/>
              </a:spcBef>
              <a:spcAft>
                <a:spcPts val="0"/>
              </a:spcAft>
              <a:buClr>
                <a:srgbClr val="696A6C"/>
              </a:buClr>
              <a:buSzPts val="2100"/>
              <a:buChar char="–"/>
              <a:defRPr sz="1575">
                <a:solidFill>
                  <a:srgbClr val="696A6C"/>
                </a:solidFill>
                <a:latin typeface="Arial"/>
                <a:ea typeface="Arial"/>
                <a:cs typeface="Arial"/>
                <a:sym typeface="Arial"/>
              </a:defRPr>
            </a:lvl4pPr>
            <a:lvl5pPr marL="1714500" lvl="4" indent="-271463" algn="l">
              <a:lnSpc>
                <a:spcPct val="100000"/>
              </a:lnSpc>
              <a:spcBef>
                <a:spcPts val="315"/>
              </a:spcBef>
              <a:spcAft>
                <a:spcPts val="0"/>
              </a:spcAft>
              <a:buClr>
                <a:srgbClr val="696A6C"/>
              </a:buClr>
              <a:buSzPts val="2100"/>
              <a:buChar char="»"/>
              <a:defRPr sz="1575">
                <a:solidFill>
                  <a:srgbClr val="696A6C"/>
                </a:solidFill>
                <a:latin typeface="Arial"/>
                <a:ea typeface="Arial"/>
                <a:cs typeface="Arial"/>
                <a:sym typeface="Arial"/>
              </a:defRPr>
            </a:lvl5pPr>
            <a:lvl6pPr marL="2057400" lvl="5" indent="-300038" algn="l">
              <a:lnSpc>
                <a:spcPct val="100000"/>
              </a:lnSpc>
              <a:spcBef>
                <a:spcPts val="405"/>
              </a:spcBef>
              <a:spcAft>
                <a:spcPts val="0"/>
              </a:spcAft>
              <a:buClr>
                <a:schemeClr val="dk1"/>
              </a:buClr>
              <a:buSzPts val="2700"/>
              <a:buChar char="•"/>
              <a:defRPr/>
            </a:lvl6pPr>
            <a:lvl7pPr marL="2400300" lvl="6" indent="-300038" algn="l">
              <a:lnSpc>
                <a:spcPct val="100000"/>
              </a:lnSpc>
              <a:spcBef>
                <a:spcPts val="405"/>
              </a:spcBef>
              <a:spcAft>
                <a:spcPts val="0"/>
              </a:spcAft>
              <a:buClr>
                <a:schemeClr val="dk1"/>
              </a:buClr>
              <a:buSzPts val="2700"/>
              <a:buChar char="•"/>
              <a:defRPr/>
            </a:lvl7pPr>
            <a:lvl8pPr marL="2743200" lvl="7" indent="-300038" algn="l">
              <a:lnSpc>
                <a:spcPct val="100000"/>
              </a:lnSpc>
              <a:spcBef>
                <a:spcPts val="405"/>
              </a:spcBef>
              <a:spcAft>
                <a:spcPts val="0"/>
              </a:spcAft>
              <a:buClr>
                <a:schemeClr val="dk1"/>
              </a:buClr>
              <a:buSzPts val="2700"/>
              <a:buChar char="•"/>
              <a:defRPr/>
            </a:lvl8pPr>
            <a:lvl9pPr marL="3086100" lvl="8" indent="-300038" algn="l">
              <a:lnSpc>
                <a:spcPct val="100000"/>
              </a:lnSpc>
              <a:spcBef>
                <a:spcPts val="405"/>
              </a:spcBef>
              <a:spcAft>
                <a:spcPts val="0"/>
              </a:spcAft>
              <a:buClr>
                <a:schemeClr val="dk1"/>
              </a:buClr>
              <a:buSzPts val="2700"/>
              <a:buChar char="•"/>
              <a:defRPr/>
            </a:lvl9pPr>
          </a:lstStyle>
          <a:p>
            <a:endParaRPr/>
          </a:p>
        </p:txBody>
      </p:sp>
      <p:sp>
        <p:nvSpPr>
          <p:cNvPr id="20" name="Google Shape;20;p28"/>
          <p:cNvSpPr txBox="1">
            <a:spLocks noGrp="1"/>
          </p:cNvSpPr>
          <p:nvPr>
            <p:ph type="title"/>
          </p:nvPr>
        </p:nvSpPr>
        <p:spPr>
          <a:xfrm>
            <a:off x="457200" y="315515"/>
            <a:ext cx="8229600" cy="621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225" b="1">
                <a:solidFill>
                  <a:srgbClr val="00634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2"/>
          </p:nvPr>
        </p:nvSpPr>
        <p:spPr>
          <a:xfrm>
            <a:off x="192405" y="6478621"/>
            <a:ext cx="4572000" cy="312900"/>
          </a:xfrm>
          <a:prstGeom prst="rect">
            <a:avLst/>
          </a:prstGeom>
          <a:noFill/>
          <a:ln>
            <a:noFill/>
          </a:ln>
        </p:spPr>
        <p:txBody>
          <a:bodyPr spcFirstLastPara="1" wrap="square" lIns="91425" tIns="45700" rIns="91425" bIns="45700" anchor="ctr" anchorCtr="0">
            <a:noAutofit/>
          </a:bodyPr>
          <a:lstStyle>
            <a:lvl1pPr marL="342900" lvl="0" indent="-171450" algn="l">
              <a:lnSpc>
                <a:spcPct val="100000"/>
              </a:lnSpc>
              <a:spcBef>
                <a:spcPts val="180"/>
              </a:spcBef>
              <a:spcAft>
                <a:spcPts val="0"/>
              </a:spcAft>
              <a:buClr>
                <a:schemeClr val="lt1"/>
              </a:buClr>
              <a:buSzPts val="1200"/>
              <a:buNone/>
              <a:defRPr sz="900" b="1" cap="none">
                <a:solidFill>
                  <a:schemeClr val="lt1"/>
                </a:solidFill>
                <a:latin typeface="Arial"/>
                <a:ea typeface="Arial"/>
                <a:cs typeface="Arial"/>
                <a:sym typeface="Arial"/>
              </a:defRPr>
            </a:lvl1pPr>
            <a:lvl2pPr marL="685800" lvl="1" indent="-347663" algn="l">
              <a:lnSpc>
                <a:spcPct val="100000"/>
              </a:lnSpc>
              <a:spcBef>
                <a:spcPts val="555"/>
              </a:spcBef>
              <a:spcAft>
                <a:spcPts val="0"/>
              </a:spcAft>
              <a:buClr>
                <a:schemeClr val="dk1"/>
              </a:buClr>
              <a:buSzPts val="3700"/>
              <a:buChar char="–"/>
              <a:defRPr/>
            </a:lvl2pPr>
            <a:lvl3pPr marL="1028700" lvl="2" indent="-323850" algn="l">
              <a:lnSpc>
                <a:spcPct val="100000"/>
              </a:lnSpc>
              <a:spcBef>
                <a:spcPts val="480"/>
              </a:spcBef>
              <a:spcAft>
                <a:spcPts val="0"/>
              </a:spcAft>
              <a:buClr>
                <a:schemeClr val="dk1"/>
              </a:buClr>
              <a:buSzPts val="3200"/>
              <a:buChar char="•"/>
              <a:defRPr/>
            </a:lvl3pPr>
            <a:lvl4pPr marL="1371600" lvl="3" indent="-300038" algn="l">
              <a:lnSpc>
                <a:spcPct val="100000"/>
              </a:lnSpc>
              <a:spcBef>
                <a:spcPts val="405"/>
              </a:spcBef>
              <a:spcAft>
                <a:spcPts val="0"/>
              </a:spcAft>
              <a:buClr>
                <a:schemeClr val="dk1"/>
              </a:buClr>
              <a:buSzPts val="2700"/>
              <a:buChar char="–"/>
              <a:defRPr/>
            </a:lvl4pPr>
            <a:lvl5pPr marL="1714500" lvl="4" indent="-300038" algn="l">
              <a:lnSpc>
                <a:spcPct val="100000"/>
              </a:lnSpc>
              <a:spcBef>
                <a:spcPts val="405"/>
              </a:spcBef>
              <a:spcAft>
                <a:spcPts val="0"/>
              </a:spcAft>
              <a:buClr>
                <a:schemeClr val="dk1"/>
              </a:buClr>
              <a:buSzPts val="2700"/>
              <a:buChar char="»"/>
              <a:defRPr/>
            </a:lvl5pPr>
            <a:lvl6pPr marL="2057400" lvl="5" indent="-300038" algn="l">
              <a:lnSpc>
                <a:spcPct val="100000"/>
              </a:lnSpc>
              <a:spcBef>
                <a:spcPts val="405"/>
              </a:spcBef>
              <a:spcAft>
                <a:spcPts val="0"/>
              </a:spcAft>
              <a:buClr>
                <a:schemeClr val="dk1"/>
              </a:buClr>
              <a:buSzPts val="2700"/>
              <a:buChar char="•"/>
              <a:defRPr/>
            </a:lvl6pPr>
            <a:lvl7pPr marL="2400300" lvl="6" indent="-300038" algn="l">
              <a:lnSpc>
                <a:spcPct val="100000"/>
              </a:lnSpc>
              <a:spcBef>
                <a:spcPts val="405"/>
              </a:spcBef>
              <a:spcAft>
                <a:spcPts val="0"/>
              </a:spcAft>
              <a:buClr>
                <a:schemeClr val="dk1"/>
              </a:buClr>
              <a:buSzPts val="2700"/>
              <a:buChar char="•"/>
              <a:defRPr/>
            </a:lvl7pPr>
            <a:lvl8pPr marL="2743200" lvl="7" indent="-300038" algn="l">
              <a:lnSpc>
                <a:spcPct val="100000"/>
              </a:lnSpc>
              <a:spcBef>
                <a:spcPts val="405"/>
              </a:spcBef>
              <a:spcAft>
                <a:spcPts val="0"/>
              </a:spcAft>
              <a:buClr>
                <a:schemeClr val="dk1"/>
              </a:buClr>
              <a:buSzPts val="2700"/>
              <a:buChar char="•"/>
              <a:defRPr/>
            </a:lvl8pPr>
            <a:lvl9pPr marL="3086100" lvl="8" indent="-300038" algn="l">
              <a:lnSpc>
                <a:spcPct val="100000"/>
              </a:lnSpc>
              <a:spcBef>
                <a:spcPts val="405"/>
              </a:spcBef>
              <a:spcAft>
                <a:spcPts val="0"/>
              </a:spcAft>
              <a:buClr>
                <a:schemeClr val="dk1"/>
              </a:buClr>
              <a:buSzPts val="2700"/>
              <a:buChar char="•"/>
              <a:defRPr/>
            </a:lvl9pPr>
          </a:lstStyle>
          <a:p>
            <a:endParaRPr/>
          </a:p>
        </p:txBody>
      </p:sp>
    </p:spTree>
    <p:extLst>
      <p:ext uri="{BB962C8B-B14F-4D97-AF65-F5344CB8AC3E}">
        <p14:creationId xmlns:p14="http://schemas.microsoft.com/office/powerpoint/2010/main" val="360882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208211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4405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10071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43806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16169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67133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093950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17157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1606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edium.com/@krysburnette/its-2019-and-we-are-still-talking-about-equity-diversity-and-inclusion-dd00c9a661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drmarissacoleman.com/" TargetMode="External"/><Relationship Id="rId2" Type="http://schemas.openxmlformats.org/officeDocument/2006/relationships/hyperlink" Target="mailto:Info@drmarissacoleman.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michelemmartin.com/thebambooprojectblog/2013/03/the-four-patterns-that-should-guide-all-your-career-moves.html?cid=6a00d83451fd2469e2017ee989fee6970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FB65D4-3C48-431D-9A59-13AB1D79B5F6}"/>
              </a:ext>
            </a:extLst>
          </p:cNvPr>
          <p:cNvSpPr>
            <a:spLocks noGrp="1"/>
          </p:cNvSpPr>
          <p:nvPr>
            <p:ph type="title"/>
          </p:nvPr>
        </p:nvSpPr>
        <p:spPr>
          <a:xfrm>
            <a:off x="628649" y="136524"/>
            <a:ext cx="7953079" cy="1322550"/>
          </a:xfrm>
        </p:spPr>
        <p:txBody>
          <a:bodyPr>
            <a:noAutofit/>
          </a:bodyPr>
          <a:lstStyle/>
          <a:p>
            <a:br>
              <a:rPr lang="en-US" sz="3600" dirty="0"/>
            </a:br>
            <a:r>
              <a:rPr lang="en-US" sz="3600" dirty="0"/>
              <a:t>Building Anti-Racist Cultures through a Commitment to Racial Humility </a:t>
            </a:r>
          </a:p>
        </p:txBody>
      </p:sp>
      <p:sp>
        <p:nvSpPr>
          <p:cNvPr id="7" name="Text Placeholder 6">
            <a:extLst>
              <a:ext uri="{FF2B5EF4-FFF2-40B4-BE49-F238E27FC236}">
                <a16:creationId xmlns:a16="http://schemas.microsoft.com/office/drawing/2014/main" id="{735D61A1-8F38-4034-A95C-8F9929225432}"/>
              </a:ext>
            </a:extLst>
          </p:cNvPr>
          <p:cNvSpPr>
            <a:spLocks noGrp="1"/>
          </p:cNvSpPr>
          <p:nvPr>
            <p:ph idx="1"/>
          </p:nvPr>
        </p:nvSpPr>
        <p:spPr/>
        <p:txBody>
          <a:bodyPr/>
          <a:lstStyle/>
          <a:p>
            <a:pPr marL="114300" indent="0">
              <a:buNone/>
            </a:pPr>
            <a:r>
              <a:rPr lang="en-US" dirty="0"/>
              <a:t>Marissa Coleman, PsyD (she/her)</a:t>
            </a:r>
          </a:p>
          <a:p>
            <a:pPr marL="114300" indent="0">
              <a:buNone/>
            </a:pPr>
            <a:r>
              <a:rPr lang="en-US" dirty="0"/>
              <a:t>DEI Executive &amp; Clinical Psychologist</a:t>
            </a:r>
          </a:p>
        </p:txBody>
      </p:sp>
      <p:pic>
        <p:nvPicPr>
          <p:cNvPr id="14" name="Picture 13">
            <a:extLst>
              <a:ext uri="{FF2B5EF4-FFF2-40B4-BE49-F238E27FC236}">
                <a16:creationId xmlns:a16="http://schemas.microsoft.com/office/drawing/2014/main" id="{624D2933-81C0-47F6-A083-D1F8E84004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212334"/>
            <a:ext cx="9144000" cy="1562059"/>
          </a:xfrm>
          <a:prstGeom prst="rect">
            <a:avLst/>
          </a:prstGeom>
        </p:spPr>
      </p:pic>
    </p:spTree>
    <p:extLst>
      <p:ext uri="{BB962C8B-B14F-4D97-AF65-F5344CB8AC3E}">
        <p14:creationId xmlns:p14="http://schemas.microsoft.com/office/powerpoint/2010/main" val="1398010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74871"/>
            <a:ext cx="7543800" cy="845089"/>
          </a:xfrm>
        </p:spPr>
        <p:txBody>
          <a:bodyPr>
            <a:normAutofit fontScale="90000"/>
          </a:bodyPr>
          <a:lstStyle/>
          <a:p>
            <a:r>
              <a:rPr lang="en-US" dirty="0"/>
              <a:t>Creating a Culture of Belonging</a:t>
            </a:r>
          </a:p>
        </p:txBody>
      </p:sp>
      <p:sp>
        <p:nvSpPr>
          <p:cNvPr id="13" name="Content Placeholder 1">
            <a:extLst>
              <a:ext uri="{FF2B5EF4-FFF2-40B4-BE49-F238E27FC236}">
                <a16:creationId xmlns:a16="http://schemas.microsoft.com/office/drawing/2014/main" id="{B052ED5A-B4A8-4551-83A5-DEDF07AF6A9C}"/>
              </a:ext>
            </a:extLst>
          </p:cNvPr>
          <p:cNvSpPr>
            <a:spLocks noGrp="1"/>
          </p:cNvSpPr>
          <p:nvPr>
            <p:ph idx="1"/>
          </p:nvPr>
        </p:nvSpPr>
        <p:spPr>
          <a:xfrm>
            <a:off x="997339" y="1666386"/>
            <a:ext cx="1296988" cy="390525"/>
          </a:xfrm>
        </p:spPr>
        <p:txBody>
          <a:bodyPr>
            <a:noAutofit/>
          </a:bodyPr>
          <a:lstStyle/>
          <a:p>
            <a:pPr marL="0" indent="0">
              <a:buNone/>
            </a:pPr>
            <a:r>
              <a:rPr lang="en-US" sz="2000" b="1" dirty="0">
                <a:solidFill>
                  <a:schemeClr val="accent5"/>
                </a:solidFill>
              </a:rPr>
              <a:t>Equality</a:t>
            </a:r>
            <a:endParaRPr lang="en-US" sz="1100" dirty="0">
              <a:solidFill>
                <a:schemeClr val="accent5"/>
              </a:solidFill>
            </a:endParaRPr>
          </a:p>
        </p:txBody>
      </p:sp>
      <p:pic>
        <p:nvPicPr>
          <p:cNvPr id="8" name="Picture 7">
            <a:extLst>
              <a:ext uri="{FF2B5EF4-FFF2-40B4-BE49-F238E27FC236}">
                <a16:creationId xmlns:a16="http://schemas.microsoft.com/office/drawing/2014/main" id="{46130301-FB59-4B2C-96A9-7248FC653FDB}"/>
              </a:ext>
            </a:extLst>
          </p:cNvPr>
          <p:cNvPicPr>
            <a:picLocks noChangeAspect="1"/>
          </p:cNvPicPr>
          <p:nvPr/>
        </p:nvPicPr>
        <p:blipFill>
          <a:blip r:embed="rId3"/>
          <a:stretch>
            <a:fillRect/>
          </a:stretch>
        </p:blipFill>
        <p:spPr>
          <a:xfrm>
            <a:off x="348343" y="2251230"/>
            <a:ext cx="2599912" cy="2780383"/>
          </a:xfrm>
          <a:prstGeom prst="rect">
            <a:avLst/>
          </a:prstGeom>
        </p:spPr>
      </p:pic>
      <p:pic>
        <p:nvPicPr>
          <p:cNvPr id="10" name="Picture 9">
            <a:extLst>
              <a:ext uri="{FF2B5EF4-FFF2-40B4-BE49-F238E27FC236}">
                <a16:creationId xmlns:a16="http://schemas.microsoft.com/office/drawing/2014/main" id="{8D50689A-AECC-48AB-BAA6-F2C466D62A3D}"/>
              </a:ext>
            </a:extLst>
          </p:cNvPr>
          <p:cNvPicPr>
            <a:picLocks noChangeAspect="1"/>
          </p:cNvPicPr>
          <p:nvPr/>
        </p:nvPicPr>
        <p:blipFill>
          <a:blip r:embed="rId4"/>
          <a:stretch>
            <a:fillRect/>
          </a:stretch>
        </p:blipFill>
        <p:spPr>
          <a:xfrm>
            <a:off x="3277408" y="2256332"/>
            <a:ext cx="2599911" cy="2780381"/>
          </a:xfrm>
          <a:prstGeom prst="rect">
            <a:avLst/>
          </a:prstGeom>
        </p:spPr>
      </p:pic>
      <p:pic>
        <p:nvPicPr>
          <p:cNvPr id="12" name="Picture 11">
            <a:extLst>
              <a:ext uri="{FF2B5EF4-FFF2-40B4-BE49-F238E27FC236}">
                <a16:creationId xmlns:a16="http://schemas.microsoft.com/office/drawing/2014/main" id="{608B01F9-76EC-4D0E-8462-B93D5B08EC1A}"/>
              </a:ext>
            </a:extLst>
          </p:cNvPr>
          <p:cNvPicPr>
            <a:picLocks noChangeAspect="1"/>
          </p:cNvPicPr>
          <p:nvPr/>
        </p:nvPicPr>
        <p:blipFill>
          <a:blip r:embed="rId5"/>
          <a:stretch>
            <a:fillRect/>
          </a:stretch>
        </p:blipFill>
        <p:spPr>
          <a:xfrm>
            <a:off x="6200515" y="2256332"/>
            <a:ext cx="2595142" cy="2775281"/>
          </a:xfrm>
          <a:prstGeom prst="rect">
            <a:avLst/>
          </a:prstGeom>
        </p:spPr>
      </p:pic>
      <p:sp>
        <p:nvSpPr>
          <p:cNvPr id="14" name="Content Placeholder 1">
            <a:extLst>
              <a:ext uri="{FF2B5EF4-FFF2-40B4-BE49-F238E27FC236}">
                <a16:creationId xmlns:a16="http://schemas.microsoft.com/office/drawing/2014/main" id="{A00B3FBF-9A59-4B19-954C-758E6B14142D}"/>
              </a:ext>
            </a:extLst>
          </p:cNvPr>
          <p:cNvSpPr txBox="1">
            <a:spLocks/>
          </p:cNvSpPr>
          <p:nvPr/>
        </p:nvSpPr>
        <p:spPr bwMode="auto">
          <a:xfrm>
            <a:off x="3923970" y="1723579"/>
            <a:ext cx="1296059" cy="39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696A6C"/>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SzPct val="90000"/>
              <a:buFont typeface="Courier New" panose="02070309020205020404" pitchFamily="49" charset="0"/>
              <a:buChar char="o"/>
              <a:defRPr sz="2000" kern="1200">
                <a:solidFill>
                  <a:srgbClr val="696A6C"/>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96A6C"/>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chemeClr val="accent3">
                    <a:lumMod val="75000"/>
                  </a:schemeClr>
                </a:solidFill>
              </a:rPr>
              <a:t>Equity</a:t>
            </a:r>
            <a:endParaRPr lang="en-US" sz="1100" dirty="0">
              <a:solidFill>
                <a:schemeClr val="accent3">
                  <a:lumMod val="75000"/>
                </a:schemeClr>
              </a:solidFill>
            </a:endParaRPr>
          </a:p>
        </p:txBody>
      </p:sp>
      <p:sp>
        <p:nvSpPr>
          <p:cNvPr id="15" name="Content Placeholder 1">
            <a:extLst>
              <a:ext uri="{FF2B5EF4-FFF2-40B4-BE49-F238E27FC236}">
                <a16:creationId xmlns:a16="http://schemas.microsoft.com/office/drawing/2014/main" id="{A9D29F2F-B3D9-4951-9BD2-E30DD47DDB6C}"/>
              </a:ext>
            </a:extLst>
          </p:cNvPr>
          <p:cNvSpPr txBox="1">
            <a:spLocks/>
          </p:cNvSpPr>
          <p:nvPr/>
        </p:nvSpPr>
        <p:spPr bwMode="auto">
          <a:xfrm>
            <a:off x="6762317" y="1699447"/>
            <a:ext cx="1448666" cy="39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696A6C"/>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SzPct val="90000"/>
              <a:buFont typeface="Courier New" panose="02070309020205020404" pitchFamily="49" charset="0"/>
              <a:buChar char="o"/>
              <a:defRPr sz="2000" kern="1200">
                <a:solidFill>
                  <a:srgbClr val="696A6C"/>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96A6C"/>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chemeClr val="accent2"/>
                </a:solidFill>
              </a:rPr>
              <a:t>Justice</a:t>
            </a:r>
            <a:endParaRPr lang="en-US" sz="1100" dirty="0">
              <a:solidFill>
                <a:schemeClr val="accent2"/>
              </a:solidFill>
            </a:endParaRPr>
          </a:p>
        </p:txBody>
      </p:sp>
      <p:sp>
        <p:nvSpPr>
          <p:cNvPr id="22" name="Rectangle 21">
            <a:extLst>
              <a:ext uri="{FF2B5EF4-FFF2-40B4-BE49-F238E27FC236}">
                <a16:creationId xmlns:a16="http://schemas.microsoft.com/office/drawing/2014/main" id="{2A3FEB27-40CD-4C94-AB1E-3115B04551E7}"/>
              </a:ext>
            </a:extLst>
          </p:cNvPr>
          <p:cNvSpPr/>
          <p:nvPr/>
        </p:nvSpPr>
        <p:spPr>
          <a:xfrm>
            <a:off x="342388" y="2246129"/>
            <a:ext cx="2605867" cy="2785483"/>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5ACE83-C05A-4F6B-9E75-C59602A0BC36}"/>
              </a:ext>
            </a:extLst>
          </p:cNvPr>
          <p:cNvSpPr/>
          <p:nvPr/>
        </p:nvSpPr>
        <p:spPr>
          <a:xfrm>
            <a:off x="3274510" y="2251230"/>
            <a:ext cx="2605867" cy="2785483"/>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DE611F-2FAD-4313-9727-D22A54CC09E8}"/>
              </a:ext>
            </a:extLst>
          </p:cNvPr>
          <p:cNvSpPr/>
          <p:nvPr/>
        </p:nvSpPr>
        <p:spPr>
          <a:xfrm>
            <a:off x="6189791" y="2246130"/>
            <a:ext cx="2605867" cy="2785483"/>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
            <a:extLst>
              <a:ext uri="{FF2B5EF4-FFF2-40B4-BE49-F238E27FC236}">
                <a16:creationId xmlns:a16="http://schemas.microsoft.com/office/drawing/2014/main" id="{230FC3B1-0264-4CBE-957A-DAEB1AF0E757}"/>
              </a:ext>
            </a:extLst>
          </p:cNvPr>
          <p:cNvSpPr txBox="1">
            <a:spLocks/>
          </p:cNvSpPr>
          <p:nvPr/>
        </p:nvSpPr>
        <p:spPr bwMode="auto">
          <a:xfrm>
            <a:off x="626799" y="3158610"/>
            <a:ext cx="2053887" cy="83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696A6C"/>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SzPct val="90000"/>
              <a:buFont typeface="Courier New" panose="02070309020205020404" pitchFamily="49" charset="0"/>
              <a:buChar char="o"/>
              <a:defRPr sz="2000" kern="1200">
                <a:solidFill>
                  <a:srgbClr val="696A6C"/>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96A6C"/>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t>The assumption that </a:t>
            </a:r>
            <a:r>
              <a:rPr lang="en-US" sz="1200" b="1" dirty="0">
                <a:solidFill>
                  <a:schemeClr val="accent5"/>
                </a:solidFill>
              </a:rPr>
              <a:t>everyone benefits from the same supports. </a:t>
            </a:r>
            <a:r>
              <a:rPr lang="en-US" sz="1200" b="1" dirty="0"/>
              <a:t>This is equal treatment</a:t>
            </a:r>
          </a:p>
        </p:txBody>
      </p:sp>
      <p:sp>
        <p:nvSpPr>
          <p:cNvPr id="17" name="Content Placeholder 1">
            <a:extLst>
              <a:ext uri="{FF2B5EF4-FFF2-40B4-BE49-F238E27FC236}">
                <a16:creationId xmlns:a16="http://schemas.microsoft.com/office/drawing/2014/main" id="{F7603096-598E-4D26-876A-127A2C238D4A}"/>
              </a:ext>
            </a:extLst>
          </p:cNvPr>
          <p:cNvSpPr txBox="1">
            <a:spLocks/>
          </p:cNvSpPr>
          <p:nvPr/>
        </p:nvSpPr>
        <p:spPr bwMode="auto">
          <a:xfrm>
            <a:off x="3548295" y="3251582"/>
            <a:ext cx="2047411" cy="64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696A6C"/>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SzPct val="90000"/>
              <a:buFont typeface="Courier New" panose="02070309020205020404" pitchFamily="49" charset="0"/>
              <a:buChar char="o"/>
              <a:defRPr sz="2000" kern="1200">
                <a:solidFill>
                  <a:srgbClr val="696A6C"/>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96A6C"/>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solidFill>
                  <a:schemeClr val="accent3"/>
                </a:solidFill>
              </a:rPr>
              <a:t>Everyone gets the supports they need. </a:t>
            </a:r>
            <a:r>
              <a:rPr lang="en-US" sz="1200" b="1" dirty="0"/>
              <a:t>Thus, producing equity</a:t>
            </a:r>
          </a:p>
        </p:txBody>
      </p:sp>
      <p:sp>
        <p:nvSpPr>
          <p:cNvPr id="18" name="Content Placeholder 1">
            <a:extLst>
              <a:ext uri="{FF2B5EF4-FFF2-40B4-BE49-F238E27FC236}">
                <a16:creationId xmlns:a16="http://schemas.microsoft.com/office/drawing/2014/main" id="{F4470594-36A0-4F46-9C78-71336B1920FF}"/>
              </a:ext>
            </a:extLst>
          </p:cNvPr>
          <p:cNvSpPr txBox="1">
            <a:spLocks/>
          </p:cNvSpPr>
          <p:nvPr/>
        </p:nvSpPr>
        <p:spPr bwMode="auto">
          <a:xfrm>
            <a:off x="6422622" y="2978471"/>
            <a:ext cx="2140202" cy="11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696A6C"/>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SzPct val="90000"/>
              <a:buFont typeface="Courier New" panose="02070309020205020404" pitchFamily="49" charset="0"/>
              <a:buChar char="o"/>
              <a:defRPr sz="2000" kern="1200">
                <a:solidFill>
                  <a:srgbClr val="696A6C"/>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96A6C"/>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96A6C"/>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t>All 3 can see the game without supports or accommodations because </a:t>
            </a:r>
            <a:r>
              <a:rPr lang="en-US" sz="1200" b="1" dirty="0">
                <a:solidFill>
                  <a:schemeClr val="accent2"/>
                </a:solidFill>
              </a:rPr>
              <a:t>the cause(s) of inequity have been addressed </a:t>
            </a:r>
            <a:r>
              <a:rPr lang="en-US" sz="1200" b="1" dirty="0"/>
              <a:t>and systemic barriers have been removed.</a:t>
            </a:r>
          </a:p>
        </p:txBody>
      </p:sp>
    </p:spTree>
    <p:extLst>
      <p:ext uri="{BB962C8B-B14F-4D97-AF65-F5344CB8AC3E}">
        <p14:creationId xmlns:p14="http://schemas.microsoft.com/office/powerpoint/2010/main" val="37341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C55B8581-6074-46FC-AD55-40D889E75E82}"/>
              </a:ext>
            </a:extLst>
          </p:cNvPr>
          <p:cNvSpPr/>
          <p:nvPr/>
        </p:nvSpPr>
        <p:spPr>
          <a:xfrm>
            <a:off x="371960" y="2217788"/>
            <a:ext cx="3676165" cy="2013335"/>
          </a:xfrm>
          <a:prstGeom prst="rect">
            <a:avLst/>
          </a:prstGeom>
          <a:solidFill>
            <a:srgbClr val="F3EE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02C-327D-4236-A37B-006E352DF874}"/>
              </a:ext>
            </a:extLst>
          </p:cNvPr>
          <p:cNvSpPr>
            <a:spLocks noGrp="1"/>
          </p:cNvSpPr>
          <p:nvPr>
            <p:ph type="title"/>
          </p:nvPr>
        </p:nvSpPr>
        <p:spPr>
          <a:xfrm>
            <a:off x="822960" y="286604"/>
            <a:ext cx="7543800" cy="560669"/>
          </a:xfrm>
        </p:spPr>
        <p:txBody>
          <a:bodyPr>
            <a:normAutofit fontScale="90000"/>
          </a:bodyPr>
          <a:lstStyle/>
          <a:p>
            <a:r>
              <a:rPr lang="en-US" dirty="0"/>
              <a:t>Dimensions of Diversity</a:t>
            </a:r>
          </a:p>
        </p:txBody>
      </p:sp>
      <p:sp>
        <p:nvSpPr>
          <p:cNvPr id="5" name="Slide Number Placeholder 4"/>
          <p:cNvSpPr>
            <a:spLocks noGrp="1"/>
          </p:cNvSpPr>
          <p:nvPr>
            <p:ph type="sldNum" sz="quarter" idx="12"/>
          </p:nvPr>
        </p:nvSpPr>
        <p:spPr/>
        <p:txBody>
          <a:bodyPr/>
          <a:lstStyle/>
          <a:p>
            <a:pPr>
              <a:defRPr/>
            </a:pPr>
            <a:fld id="{50F41E85-14FB-488A-B052-21A64B9F3EB9}" type="slidenum">
              <a:rPr lang="en-US" altLang="en-US" smtClean="0"/>
              <a:pPr>
                <a:defRPr/>
              </a:pPr>
              <a:t>11</a:t>
            </a:fld>
            <a:endParaRPr lang="en-US" altLang="en-US" dirty="0"/>
          </a:p>
        </p:txBody>
      </p:sp>
      <p:sp>
        <p:nvSpPr>
          <p:cNvPr id="29" name="Oval 28">
            <a:extLst>
              <a:ext uri="{FF2B5EF4-FFF2-40B4-BE49-F238E27FC236}">
                <a16:creationId xmlns:a16="http://schemas.microsoft.com/office/drawing/2014/main" id="{6FECBF15-A306-46B1-A357-FE9B0130A1AA}"/>
              </a:ext>
            </a:extLst>
          </p:cNvPr>
          <p:cNvSpPr/>
          <p:nvPr/>
        </p:nvSpPr>
        <p:spPr>
          <a:xfrm>
            <a:off x="4506011" y="1028951"/>
            <a:ext cx="4455763" cy="4455763"/>
          </a:xfrm>
          <a:prstGeom prst="ellipse">
            <a:avLst/>
          </a:prstGeom>
          <a:solidFill>
            <a:srgbClr val="3A2F73"/>
          </a:solidFill>
          <a:ln>
            <a:solidFill>
              <a:schemeClr val="tx1"/>
            </a:solidFill>
          </a:ln>
          <a:effectLst>
            <a:outerShdw blurRad="40000" dist="23000" dir="5400000" rotWithShape="0">
              <a:srgbClr val="000000">
                <a:alpha val="35000"/>
              </a:srgbClr>
            </a:outerShdw>
            <a:reflection blurRad="6350" stA="87000" endPos="6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84308B0-7225-4A2F-870E-C491C00C5D3A}"/>
              </a:ext>
            </a:extLst>
          </p:cNvPr>
          <p:cNvSpPr/>
          <p:nvPr/>
        </p:nvSpPr>
        <p:spPr>
          <a:xfrm>
            <a:off x="4935088" y="1476190"/>
            <a:ext cx="3561291" cy="3561291"/>
          </a:xfrm>
          <a:prstGeom prst="ellipse">
            <a:avLst/>
          </a:prstGeom>
          <a:solidFill>
            <a:srgbClr val="78316D"/>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AC8DD2F-77C7-455C-A2DC-70886A3C7316}"/>
              </a:ext>
            </a:extLst>
          </p:cNvPr>
          <p:cNvSpPr/>
          <p:nvPr/>
        </p:nvSpPr>
        <p:spPr>
          <a:xfrm>
            <a:off x="5387678" y="1930839"/>
            <a:ext cx="2651991" cy="2651991"/>
          </a:xfrm>
          <a:prstGeom prst="ellipse">
            <a:avLst/>
          </a:prstGeom>
          <a:solidFill>
            <a:srgbClr val="54A23F"/>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FCB1A7-1E77-42A6-AFAA-652178543682}"/>
              </a:ext>
            </a:extLst>
          </p:cNvPr>
          <p:cNvSpPr/>
          <p:nvPr/>
        </p:nvSpPr>
        <p:spPr>
          <a:xfrm>
            <a:off x="5816202" y="2359363"/>
            <a:ext cx="1794940" cy="1794940"/>
          </a:xfrm>
          <a:prstGeom prst="ellipse">
            <a:avLst/>
          </a:prstGeom>
          <a:solidFill>
            <a:srgbClr val="BA462C"/>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A63DA02-5287-47A7-9320-25C0160C4D4A}"/>
              </a:ext>
            </a:extLst>
          </p:cNvPr>
          <p:cNvSpPr/>
          <p:nvPr/>
        </p:nvSpPr>
        <p:spPr>
          <a:xfrm>
            <a:off x="6353347" y="2903278"/>
            <a:ext cx="713881" cy="713881"/>
          </a:xfrm>
          <a:prstGeom prst="ellipse">
            <a:avLst/>
          </a:prstGeom>
          <a:solidFill>
            <a:srgbClr val="F2D751"/>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800A23-F2F2-49C5-8D7A-F72AFCC69C5E}"/>
              </a:ext>
            </a:extLst>
          </p:cNvPr>
          <p:cNvSpPr txBox="1"/>
          <p:nvPr/>
        </p:nvSpPr>
        <p:spPr>
          <a:xfrm>
            <a:off x="6383000" y="3123579"/>
            <a:ext cx="671594" cy="461665"/>
          </a:xfrm>
          <a:prstGeom prst="rect">
            <a:avLst/>
          </a:prstGeom>
          <a:noFill/>
        </p:spPr>
        <p:txBody>
          <a:bodyPr wrap="square" rtlCol="0">
            <a:spAutoFit/>
          </a:bodyPr>
          <a:lstStyle/>
          <a:p>
            <a:r>
              <a:rPr lang="en-US" sz="1200" dirty="0"/>
              <a:t>Identity</a:t>
            </a:r>
            <a:endParaRPr lang="en-US" dirty="0"/>
          </a:p>
        </p:txBody>
      </p:sp>
      <p:sp>
        <p:nvSpPr>
          <p:cNvPr id="43" name="TextBox 42">
            <a:extLst>
              <a:ext uri="{FF2B5EF4-FFF2-40B4-BE49-F238E27FC236}">
                <a16:creationId xmlns:a16="http://schemas.microsoft.com/office/drawing/2014/main" id="{7DEB426A-151E-4BC5-A31D-B44D7B8C4D2E}"/>
              </a:ext>
            </a:extLst>
          </p:cNvPr>
          <p:cNvSpPr txBox="1"/>
          <p:nvPr/>
        </p:nvSpPr>
        <p:spPr>
          <a:xfrm>
            <a:off x="6374489" y="2527175"/>
            <a:ext cx="671594" cy="369332"/>
          </a:xfrm>
          <a:prstGeom prst="rect">
            <a:avLst/>
          </a:prstGeom>
          <a:noFill/>
        </p:spPr>
        <p:txBody>
          <a:bodyPr wrap="square" rtlCol="0">
            <a:spAutoFit/>
          </a:bodyPr>
          <a:lstStyle/>
          <a:p>
            <a:pPr algn="ctr"/>
            <a:r>
              <a:rPr lang="en-US" sz="900" dirty="0">
                <a:solidFill>
                  <a:schemeClr val="bg1"/>
                </a:solidFill>
              </a:rPr>
              <a:t>National Origin</a:t>
            </a:r>
            <a:endParaRPr lang="en-US" sz="1100" dirty="0">
              <a:solidFill>
                <a:schemeClr val="bg1"/>
              </a:solidFill>
            </a:endParaRPr>
          </a:p>
        </p:txBody>
      </p:sp>
      <p:sp>
        <p:nvSpPr>
          <p:cNvPr id="55" name="TextBox 54">
            <a:extLst>
              <a:ext uri="{FF2B5EF4-FFF2-40B4-BE49-F238E27FC236}">
                <a16:creationId xmlns:a16="http://schemas.microsoft.com/office/drawing/2014/main" id="{F22907A8-9094-4B45-A905-5B25A3F050C5}"/>
              </a:ext>
            </a:extLst>
          </p:cNvPr>
          <p:cNvSpPr txBox="1"/>
          <p:nvPr/>
        </p:nvSpPr>
        <p:spPr>
          <a:xfrm>
            <a:off x="6368359" y="3831421"/>
            <a:ext cx="671594" cy="230832"/>
          </a:xfrm>
          <a:prstGeom prst="rect">
            <a:avLst/>
          </a:prstGeom>
          <a:noFill/>
        </p:spPr>
        <p:txBody>
          <a:bodyPr wrap="square" rtlCol="0">
            <a:spAutoFit/>
          </a:bodyPr>
          <a:lstStyle/>
          <a:p>
            <a:pPr algn="ctr"/>
            <a:r>
              <a:rPr lang="en-US" sz="900" dirty="0">
                <a:solidFill>
                  <a:schemeClr val="bg1"/>
                </a:solidFill>
              </a:rPr>
              <a:t>Class</a:t>
            </a:r>
            <a:endParaRPr lang="en-US" sz="1100" dirty="0">
              <a:solidFill>
                <a:schemeClr val="bg1"/>
              </a:solidFill>
            </a:endParaRPr>
          </a:p>
        </p:txBody>
      </p:sp>
      <p:sp>
        <p:nvSpPr>
          <p:cNvPr id="57" name="TextBox 56">
            <a:extLst>
              <a:ext uri="{FF2B5EF4-FFF2-40B4-BE49-F238E27FC236}">
                <a16:creationId xmlns:a16="http://schemas.microsoft.com/office/drawing/2014/main" id="{2B969E74-E2FE-41F1-A2E2-B4318649DE0C}"/>
              </a:ext>
            </a:extLst>
          </p:cNvPr>
          <p:cNvSpPr txBox="1"/>
          <p:nvPr/>
        </p:nvSpPr>
        <p:spPr>
          <a:xfrm>
            <a:off x="5748977" y="3159231"/>
            <a:ext cx="671594" cy="461665"/>
          </a:xfrm>
          <a:prstGeom prst="rect">
            <a:avLst/>
          </a:prstGeom>
          <a:noFill/>
        </p:spPr>
        <p:txBody>
          <a:bodyPr wrap="square" rtlCol="0">
            <a:spAutoFit/>
          </a:bodyPr>
          <a:lstStyle/>
          <a:p>
            <a:pPr algn="ctr"/>
            <a:r>
              <a:rPr lang="en-US" sz="800" dirty="0">
                <a:solidFill>
                  <a:schemeClr val="bg1"/>
                </a:solidFill>
              </a:rPr>
              <a:t>Mental &amp; Physical Ability</a:t>
            </a:r>
            <a:endParaRPr lang="en-US" sz="1050" dirty="0">
              <a:solidFill>
                <a:schemeClr val="bg1"/>
              </a:solidFill>
            </a:endParaRPr>
          </a:p>
        </p:txBody>
      </p:sp>
      <p:sp>
        <p:nvSpPr>
          <p:cNvPr id="58" name="TextBox 57">
            <a:extLst>
              <a:ext uri="{FF2B5EF4-FFF2-40B4-BE49-F238E27FC236}">
                <a16:creationId xmlns:a16="http://schemas.microsoft.com/office/drawing/2014/main" id="{ED7E566A-7080-435D-8D35-4A472AF5A60F}"/>
              </a:ext>
            </a:extLst>
          </p:cNvPr>
          <p:cNvSpPr txBox="1"/>
          <p:nvPr/>
        </p:nvSpPr>
        <p:spPr>
          <a:xfrm>
            <a:off x="5947869" y="3687182"/>
            <a:ext cx="671594" cy="230832"/>
          </a:xfrm>
          <a:prstGeom prst="rect">
            <a:avLst/>
          </a:prstGeom>
          <a:noFill/>
        </p:spPr>
        <p:txBody>
          <a:bodyPr wrap="square" rtlCol="0">
            <a:spAutoFit/>
          </a:bodyPr>
          <a:lstStyle/>
          <a:p>
            <a:pPr algn="ctr"/>
            <a:r>
              <a:rPr lang="en-US" sz="900" dirty="0">
                <a:solidFill>
                  <a:schemeClr val="bg1"/>
                </a:solidFill>
              </a:rPr>
              <a:t>Age</a:t>
            </a:r>
            <a:endParaRPr lang="en-US" sz="1100" dirty="0">
              <a:solidFill>
                <a:schemeClr val="bg1"/>
              </a:solidFill>
            </a:endParaRPr>
          </a:p>
        </p:txBody>
      </p:sp>
      <p:sp>
        <p:nvSpPr>
          <p:cNvPr id="59" name="TextBox 58">
            <a:extLst>
              <a:ext uri="{FF2B5EF4-FFF2-40B4-BE49-F238E27FC236}">
                <a16:creationId xmlns:a16="http://schemas.microsoft.com/office/drawing/2014/main" id="{B2E85351-9A9C-4947-B8F5-4A47C0A46D76}"/>
              </a:ext>
            </a:extLst>
          </p:cNvPr>
          <p:cNvSpPr txBox="1"/>
          <p:nvPr/>
        </p:nvSpPr>
        <p:spPr>
          <a:xfrm>
            <a:off x="6764854" y="3665211"/>
            <a:ext cx="671594" cy="230832"/>
          </a:xfrm>
          <a:prstGeom prst="rect">
            <a:avLst/>
          </a:prstGeom>
          <a:noFill/>
        </p:spPr>
        <p:txBody>
          <a:bodyPr wrap="square" rtlCol="0">
            <a:spAutoFit/>
          </a:bodyPr>
          <a:lstStyle/>
          <a:p>
            <a:pPr algn="ctr"/>
            <a:r>
              <a:rPr lang="en-US" sz="900" dirty="0">
                <a:solidFill>
                  <a:schemeClr val="bg1"/>
                </a:solidFill>
              </a:rPr>
              <a:t>Gender</a:t>
            </a:r>
            <a:endParaRPr lang="en-US" sz="1100" dirty="0">
              <a:solidFill>
                <a:schemeClr val="bg1"/>
              </a:solidFill>
            </a:endParaRPr>
          </a:p>
        </p:txBody>
      </p:sp>
      <p:sp>
        <p:nvSpPr>
          <p:cNvPr id="60" name="TextBox 59">
            <a:extLst>
              <a:ext uri="{FF2B5EF4-FFF2-40B4-BE49-F238E27FC236}">
                <a16:creationId xmlns:a16="http://schemas.microsoft.com/office/drawing/2014/main" id="{439F82F4-E202-4650-BE6C-40CC79AFA121}"/>
              </a:ext>
            </a:extLst>
          </p:cNvPr>
          <p:cNvSpPr txBox="1"/>
          <p:nvPr/>
        </p:nvSpPr>
        <p:spPr>
          <a:xfrm>
            <a:off x="6995658" y="3399536"/>
            <a:ext cx="671594" cy="230832"/>
          </a:xfrm>
          <a:prstGeom prst="rect">
            <a:avLst/>
          </a:prstGeom>
          <a:noFill/>
        </p:spPr>
        <p:txBody>
          <a:bodyPr wrap="square" rtlCol="0">
            <a:spAutoFit/>
          </a:bodyPr>
          <a:lstStyle/>
          <a:p>
            <a:pPr algn="ctr"/>
            <a:r>
              <a:rPr lang="en-US" sz="900" dirty="0">
                <a:solidFill>
                  <a:schemeClr val="bg1"/>
                </a:solidFill>
              </a:rPr>
              <a:t>Race</a:t>
            </a:r>
            <a:endParaRPr lang="en-US" sz="1100" dirty="0">
              <a:solidFill>
                <a:schemeClr val="bg1"/>
              </a:solidFill>
            </a:endParaRPr>
          </a:p>
        </p:txBody>
      </p:sp>
      <p:sp>
        <p:nvSpPr>
          <p:cNvPr id="61" name="TextBox 60">
            <a:extLst>
              <a:ext uri="{FF2B5EF4-FFF2-40B4-BE49-F238E27FC236}">
                <a16:creationId xmlns:a16="http://schemas.microsoft.com/office/drawing/2014/main" id="{B119E30E-9FA4-42E0-98B9-9A4D4F6BEF37}"/>
              </a:ext>
            </a:extLst>
          </p:cNvPr>
          <p:cNvSpPr txBox="1"/>
          <p:nvPr/>
        </p:nvSpPr>
        <p:spPr>
          <a:xfrm>
            <a:off x="7002241" y="3030360"/>
            <a:ext cx="671594" cy="461665"/>
          </a:xfrm>
          <a:prstGeom prst="rect">
            <a:avLst/>
          </a:prstGeom>
          <a:noFill/>
        </p:spPr>
        <p:txBody>
          <a:bodyPr wrap="square" rtlCol="0">
            <a:spAutoFit/>
          </a:bodyPr>
          <a:lstStyle/>
          <a:p>
            <a:pPr algn="ctr"/>
            <a:r>
              <a:rPr lang="en-US" sz="800" dirty="0">
                <a:solidFill>
                  <a:schemeClr val="bg1"/>
                </a:solidFill>
              </a:rPr>
              <a:t>Sexual Orientation</a:t>
            </a:r>
            <a:endParaRPr lang="en-US" sz="1050" dirty="0">
              <a:solidFill>
                <a:schemeClr val="bg1"/>
              </a:solidFill>
            </a:endParaRPr>
          </a:p>
        </p:txBody>
      </p:sp>
      <p:sp>
        <p:nvSpPr>
          <p:cNvPr id="62" name="TextBox 61">
            <a:extLst>
              <a:ext uri="{FF2B5EF4-FFF2-40B4-BE49-F238E27FC236}">
                <a16:creationId xmlns:a16="http://schemas.microsoft.com/office/drawing/2014/main" id="{2ACFF7C7-7314-4440-B58D-6447F9EF7244}"/>
              </a:ext>
            </a:extLst>
          </p:cNvPr>
          <p:cNvSpPr txBox="1"/>
          <p:nvPr/>
        </p:nvSpPr>
        <p:spPr>
          <a:xfrm>
            <a:off x="5879869" y="2716099"/>
            <a:ext cx="671594" cy="369332"/>
          </a:xfrm>
          <a:prstGeom prst="rect">
            <a:avLst/>
          </a:prstGeom>
          <a:noFill/>
        </p:spPr>
        <p:txBody>
          <a:bodyPr wrap="square" rtlCol="0">
            <a:spAutoFit/>
          </a:bodyPr>
          <a:lstStyle/>
          <a:p>
            <a:pPr algn="ctr"/>
            <a:r>
              <a:rPr lang="en-US" sz="900" dirty="0">
                <a:solidFill>
                  <a:schemeClr val="bg1"/>
                </a:solidFill>
              </a:rPr>
              <a:t>Gender Identity</a:t>
            </a:r>
            <a:endParaRPr lang="en-US" sz="1100" dirty="0">
              <a:solidFill>
                <a:schemeClr val="bg1"/>
              </a:solidFill>
            </a:endParaRPr>
          </a:p>
        </p:txBody>
      </p:sp>
      <p:sp>
        <p:nvSpPr>
          <p:cNvPr id="63" name="TextBox 62">
            <a:extLst>
              <a:ext uri="{FF2B5EF4-FFF2-40B4-BE49-F238E27FC236}">
                <a16:creationId xmlns:a16="http://schemas.microsoft.com/office/drawing/2014/main" id="{E2152990-0F26-4059-8233-DEBED0C4F43B}"/>
              </a:ext>
            </a:extLst>
          </p:cNvPr>
          <p:cNvSpPr txBox="1"/>
          <p:nvPr/>
        </p:nvSpPr>
        <p:spPr>
          <a:xfrm>
            <a:off x="6865339" y="2787861"/>
            <a:ext cx="671594" cy="230832"/>
          </a:xfrm>
          <a:prstGeom prst="rect">
            <a:avLst/>
          </a:prstGeom>
          <a:noFill/>
        </p:spPr>
        <p:txBody>
          <a:bodyPr wrap="square" rtlCol="0">
            <a:spAutoFit/>
          </a:bodyPr>
          <a:lstStyle/>
          <a:p>
            <a:pPr algn="ctr"/>
            <a:r>
              <a:rPr lang="en-US" sz="900" dirty="0">
                <a:solidFill>
                  <a:schemeClr val="bg1"/>
                </a:solidFill>
              </a:rPr>
              <a:t>Ethnicity</a:t>
            </a:r>
            <a:endParaRPr lang="en-US" sz="1100" dirty="0">
              <a:solidFill>
                <a:schemeClr val="bg1"/>
              </a:solidFill>
            </a:endParaRPr>
          </a:p>
        </p:txBody>
      </p:sp>
      <p:sp>
        <p:nvSpPr>
          <p:cNvPr id="64" name="TextBox 63">
            <a:extLst>
              <a:ext uri="{FF2B5EF4-FFF2-40B4-BE49-F238E27FC236}">
                <a16:creationId xmlns:a16="http://schemas.microsoft.com/office/drawing/2014/main" id="{0B1AB437-D49E-47EC-B6E6-8C9243AC207E}"/>
              </a:ext>
            </a:extLst>
          </p:cNvPr>
          <p:cNvSpPr txBox="1"/>
          <p:nvPr/>
        </p:nvSpPr>
        <p:spPr>
          <a:xfrm>
            <a:off x="6377875" y="2354540"/>
            <a:ext cx="671594" cy="230832"/>
          </a:xfrm>
          <a:prstGeom prst="rect">
            <a:avLst/>
          </a:prstGeom>
          <a:noFill/>
        </p:spPr>
        <p:txBody>
          <a:bodyPr wrap="square" rtlCol="0">
            <a:spAutoFit/>
          </a:bodyPr>
          <a:lstStyle/>
          <a:p>
            <a:pPr algn="ctr"/>
            <a:r>
              <a:rPr lang="en-US" sz="900" b="1" dirty="0">
                <a:solidFill>
                  <a:schemeClr val="bg1">
                    <a:lumMod val="95000"/>
                  </a:schemeClr>
                </a:solidFill>
              </a:rPr>
              <a:t>Primary</a:t>
            </a:r>
            <a:endParaRPr lang="en-US" sz="1100" b="1" dirty="0">
              <a:solidFill>
                <a:schemeClr val="bg1">
                  <a:lumMod val="95000"/>
                </a:schemeClr>
              </a:solidFill>
            </a:endParaRPr>
          </a:p>
        </p:txBody>
      </p:sp>
      <p:sp>
        <p:nvSpPr>
          <p:cNvPr id="65" name="TextBox 64">
            <a:extLst>
              <a:ext uri="{FF2B5EF4-FFF2-40B4-BE49-F238E27FC236}">
                <a16:creationId xmlns:a16="http://schemas.microsoft.com/office/drawing/2014/main" id="{82482D0A-8CC8-4F5B-85AE-4902D21C22F4}"/>
              </a:ext>
            </a:extLst>
          </p:cNvPr>
          <p:cNvSpPr txBox="1"/>
          <p:nvPr/>
        </p:nvSpPr>
        <p:spPr>
          <a:xfrm>
            <a:off x="6360111" y="1912528"/>
            <a:ext cx="707147" cy="369332"/>
          </a:xfrm>
          <a:prstGeom prst="rect">
            <a:avLst/>
          </a:prstGeom>
          <a:noFill/>
        </p:spPr>
        <p:txBody>
          <a:bodyPr wrap="square" rtlCol="0">
            <a:spAutoFit/>
          </a:bodyPr>
          <a:lstStyle/>
          <a:p>
            <a:pPr algn="ctr"/>
            <a:r>
              <a:rPr lang="en-US" sz="900" b="1" dirty="0">
                <a:solidFill>
                  <a:schemeClr val="bg1">
                    <a:lumMod val="95000"/>
                  </a:schemeClr>
                </a:solidFill>
              </a:rPr>
              <a:t>Secondary</a:t>
            </a:r>
            <a:endParaRPr lang="en-US" sz="1100" b="1" dirty="0">
              <a:solidFill>
                <a:schemeClr val="bg1">
                  <a:lumMod val="95000"/>
                </a:schemeClr>
              </a:solidFill>
            </a:endParaRPr>
          </a:p>
        </p:txBody>
      </p:sp>
      <p:sp>
        <p:nvSpPr>
          <p:cNvPr id="66" name="TextBox 65">
            <a:extLst>
              <a:ext uri="{FF2B5EF4-FFF2-40B4-BE49-F238E27FC236}">
                <a16:creationId xmlns:a16="http://schemas.microsoft.com/office/drawing/2014/main" id="{FE852195-AC9F-4B8C-8943-152F6D3AB2C3}"/>
              </a:ext>
            </a:extLst>
          </p:cNvPr>
          <p:cNvSpPr txBox="1"/>
          <p:nvPr/>
        </p:nvSpPr>
        <p:spPr>
          <a:xfrm>
            <a:off x="6189253" y="1472682"/>
            <a:ext cx="997365" cy="230832"/>
          </a:xfrm>
          <a:prstGeom prst="rect">
            <a:avLst/>
          </a:prstGeom>
          <a:noFill/>
        </p:spPr>
        <p:txBody>
          <a:bodyPr wrap="square" rtlCol="0">
            <a:spAutoFit/>
          </a:bodyPr>
          <a:lstStyle/>
          <a:p>
            <a:pPr algn="ctr"/>
            <a:r>
              <a:rPr lang="en-US" sz="900" b="1" dirty="0">
                <a:solidFill>
                  <a:schemeClr val="bg1">
                    <a:lumMod val="95000"/>
                  </a:schemeClr>
                </a:solidFill>
              </a:rPr>
              <a:t>Organizational</a:t>
            </a:r>
            <a:endParaRPr lang="en-US" sz="1100" b="1" dirty="0">
              <a:solidFill>
                <a:schemeClr val="bg1">
                  <a:lumMod val="95000"/>
                </a:schemeClr>
              </a:solidFill>
            </a:endParaRPr>
          </a:p>
        </p:txBody>
      </p:sp>
      <p:sp>
        <p:nvSpPr>
          <p:cNvPr id="67" name="TextBox 66">
            <a:extLst>
              <a:ext uri="{FF2B5EF4-FFF2-40B4-BE49-F238E27FC236}">
                <a16:creationId xmlns:a16="http://schemas.microsoft.com/office/drawing/2014/main" id="{4C604660-92D7-4AE5-85C1-4B0E8EF6930D}"/>
              </a:ext>
            </a:extLst>
          </p:cNvPr>
          <p:cNvSpPr txBox="1"/>
          <p:nvPr/>
        </p:nvSpPr>
        <p:spPr>
          <a:xfrm>
            <a:off x="6175561" y="1067635"/>
            <a:ext cx="997365" cy="230832"/>
          </a:xfrm>
          <a:prstGeom prst="rect">
            <a:avLst/>
          </a:prstGeom>
          <a:noFill/>
        </p:spPr>
        <p:txBody>
          <a:bodyPr wrap="square" rtlCol="0">
            <a:spAutoFit/>
          </a:bodyPr>
          <a:lstStyle/>
          <a:p>
            <a:pPr algn="ctr"/>
            <a:r>
              <a:rPr lang="en-US" sz="900" b="1" dirty="0">
                <a:solidFill>
                  <a:schemeClr val="bg1">
                    <a:lumMod val="95000"/>
                  </a:schemeClr>
                </a:solidFill>
              </a:rPr>
              <a:t>Cultural</a:t>
            </a:r>
            <a:endParaRPr lang="en-US" sz="1100" b="1" dirty="0">
              <a:solidFill>
                <a:schemeClr val="bg1">
                  <a:lumMod val="95000"/>
                </a:schemeClr>
              </a:solidFill>
            </a:endParaRPr>
          </a:p>
        </p:txBody>
      </p:sp>
      <p:sp>
        <p:nvSpPr>
          <p:cNvPr id="68" name="TextBox 67">
            <a:extLst>
              <a:ext uri="{FF2B5EF4-FFF2-40B4-BE49-F238E27FC236}">
                <a16:creationId xmlns:a16="http://schemas.microsoft.com/office/drawing/2014/main" id="{7C984D16-1B1D-4E36-AFE7-A74BA4589000}"/>
              </a:ext>
            </a:extLst>
          </p:cNvPr>
          <p:cNvSpPr txBox="1"/>
          <p:nvPr/>
        </p:nvSpPr>
        <p:spPr>
          <a:xfrm>
            <a:off x="6985105" y="2180325"/>
            <a:ext cx="671594" cy="230832"/>
          </a:xfrm>
          <a:prstGeom prst="rect">
            <a:avLst/>
          </a:prstGeom>
          <a:noFill/>
        </p:spPr>
        <p:txBody>
          <a:bodyPr wrap="square" rtlCol="0">
            <a:spAutoFit/>
          </a:bodyPr>
          <a:lstStyle/>
          <a:p>
            <a:pPr algn="ctr"/>
            <a:r>
              <a:rPr lang="en-US" sz="900" dirty="0">
                <a:solidFill>
                  <a:schemeClr val="bg1"/>
                </a:solidFill>
              </a:rPr>
              <a:t>Military</a:t>
            </a:r>
            <a:endParaRPr lang="en-US" sz="1100" dirty="0">
              <a:solidFill>
                <a:schemeClr val="bg1"/>
              </a:solidFill>
            </a:endParaRPr>
          </a:p>
        </p:txBody>
      </p:sp>
      <p:sp>
        <p:nvSpPr>
          <p:cNvPr id="69" name="TextBox 68">
            <a:extLst>
              <a:ext uri="{FF2B5EF4-FFF2-40B4-BE49-F238E27FC236}">
                <a16:creationId xmlns:a16="http://schemas.microsoft.com/office/drawing/2014/main" id="{563844B9-576E-4205-93F4-F4533645227C}"/>
              </a:ext>
            </a:extLst>
          </p:cNvPr>
          <p:cNvSpPr txBox="1"/>
          <p:nvPr/>
        </p:nvSpPr>
        <p:spPr>
          <a:xfrm>
            <a:off x="7497582" y="3086836"/>
            <a:ext cx="671594" cy="230832"/>
          </a:xfrm>
          <a:prstGeom prst="rect">
            <a:avLst/>
          </a:prstGeom>
          <a:noFill/>
        </p:spPr>
        <p:txBody>
          <a:bodyPr wrap="square" rtlCol="0">
            <a:spAutoFit/>
          </a:bodyPr>
          <a:lstStyle/>
          <a:p>
            <a:pPr algn="ctr"/>
            <a:r>
              <a:rPr lang="en-US" sz="900" dirty="0">
                <a:solidFill>
                  <a:schemeClr val="bg1"/>
                </a:solidFill>
              </a:rPr>
              <a:t>Political</a:t>
            </a:r>
            <a:endParaRPr lang="en-US" sz="1100" dirty="0">
              <a:solidFill>
                <a:schemeClr val="bg1"/>
              </a:solidFill>
            </a:endParaRPr>
          </a:p>
        </p:txBody>
      </p:sp>
      <p:sp>
        <p:nvSpPr>
          <p:cNvPr id="70" name="TextBox 69">
            <a:extLst>
              <a:ext uri="{FF2B5EF4-FFF2-40B4-BE49-F238E27FC236}">
                <a16:creationId xmlns:a16="http://schemas.microsoft.com/office/drawing/2014/main" id="{ACCC759B-A271-4D64-ADD6-FC65A78107DE}"/>
              </a:ext>
            </a:extLst>
          </p:cNvPr>
          <p:cNvSpPr txBox="1"/>
          <p:nvPr/>
        </p:nvSpPr>
        <p:spPr>
          <a:xfrm>
            <a:off x="6274937" y="2121218"/>
            <a:ext cx="850886" cy="230832"/>
          </a:xfrm>
          <a:prstGeom prst="rect">
            <a:avLst/>
          </a:prstGeom>
          <a:noFill/>
        </p:spPr>
        <p:txBody>
          <a:bodyPr wrap="square" rtlCol="0">
            <a:spAutoFit/>
          </a:bodyPr>
          <a:lstStyle/>
          <a:p>
            <a:pPr algn="ctr"/>
            <a:r>
              <a:rPr lang="en-US" sz="900" dirty="0">
                <a:solidFill>
                  <a:schemeClr val="bg1"/>
                </a:solidFill>
              </a:rPr>
              <a:t>Relationship</a:t>
            </a:r>
            <a:endParaRPr lang="en-US" sz="1100" dirty="0">
              <a:solidFill>
                <a:schemeClr val="bg1"/>
              </a:solidFill>
            </a:endParaRPr>
          </a:p>
        </p:txBody>
      </p:sp>
      <p:sp>
        <p:nvSpPr>
          <p:cNvPr id="71" name="TextBox 70">
            <a:extLst>
              <a:ext uri="{FF2B5EF4-FFF2-40B4-BE49-F238E27FC236}">
                <a16:creationId xmlns:a16="http://schemas.microsoft.com/office/drawing/2014/main" id="{45B09C38-17E6-4704-9FB3-F355B1513B3A}"/>
              </a:ext>
            </a:extLst>
          </p:cNvPr>
          <p:cNvSpPr txBox="1"/>
          <p:nvPr/>
        </p:nvSpPr>
        <p:spPr>
          <a:xfrm>
            <a:off x="5601949" y="2271386"/>
            <a:ext cx="850886" cy="230832"/>
          </a:xfrm>
          <a:prstGeom prst="rect">
            <a:avLst/>
          </a:prstGeom>
          <a:noFill/>
        </p:spPr>
        <p:txBody>
          <a:bodyPr wrap="square" rtlCol="0">
            <a:spAutoFit/>
          </a:bodyPr>
          <a:lstStyle/>
          <a:p>
            <a:pPr algn="ctr"/>
            <a:r>
              <a:rPr lang="en-US" sz="900" dirty="0">
                <a:solidFill>
                  <a:schemeClr val="bg1"/>
                </a:solidFill>
              </a:rPr>
              <a:t>Geography</a:t>
            </a:r>
            <a:endParaRPr lang="en-US" sz="1100" dirty="0">
              <a:solidFill>
                <a:schemeClr val="bg1"/>
              </a:solidFill>
            </a:endParaRPr>
          </a:p>
        </p:txBody>
      </p:sp>
      <p:sp>
        <p:nvSpPr>
          <p:cNvPr id="72" name="TextBox 71">
            <a:extLst>
              <a:ext uri="{FF2B5EF4-FFF2-40B4-BE49-F238E27FC236}">
                <a16:creationId xmlns:a16="http://schemas.microsoft.com/office/drawing/2014/main" id="{2F7211DC-11DB-45D4-B847-B706C7D0AF2E}"/>
              </a:ext>
            </a:extLst>
          </p:cNvPr>
          <p:cNvSpPr txBox="1"/>
          <p:nvPr/>
        </p:nvSpPr>
        <p:spPr>
          <a:xfrm>
            <a:off x="7323066" y="2529447"/>
            <a:ext cx="671594" cy="369332"/>
          </a:xfrm>
          <a:prstGeom prst="rect">
            <a:avLst/>
          </a:prstGeom>
          <a:noFill/>
        </p:spPr>
        <p:txBody>
          <a:bodyPr wrap="square" rtlCol="0">
            <a:spAutoFit/>
          </a:bodyPr>
          <a:lstStyle/>
          <a:p>
            <a:pPr algn="ctr"/>
            <a:r>
              <a:rPr lang="en-US" sz="900" dirty="0">
                <a:solidFill>
                  <a:schemeClr val="bg1"/>
                </a:solidFill>
              </a:rPr>
              <a:t>Cognitive Style</a:t>
            </a:r>
            <a:endParaRPr lang="en-US" sz="1100" dirty="0">
              <a:solidFill>
                <a:schemeClr val="bg1"/>
              </a:solidFill>
            </a:endParaRPr>
          </a:p>
        </p:txBody>
      </p:sp>
      <p:sp>
        <p:nvSpPr>
          <p:cNvPr id="73" name="TextBox 72">
            <a:extLst>
              <a:ext uri="{FF2B5EF4-FFF2-40B4-BE49-F238E27FC236}">
                <a16:creationId xmlns:a16="http://schemas.microsoft.com/office/drawing/2014/main" id="{E3956D53-5844-4879-9650-8648BF07E435}"/>
              </a:ext>
            </a:extLst>
          </p:cNvPr>
          <p:cNvSpPr txBox="1"/>
          <p:nvPr/>
        </p:nvSpPr>
        <p:spPr>
          <a:xfrm>
            <a:off x="6873023" y="4094461"/>
            <a:ext cx="831465" cy="230832"/>
          </a:xfrm>
          <a:prstGeom prst="rect">
            <a:avLst/>
          </a:prstGeom>
          <a:noFill/>
        </p:spPr>
        <p:txBody>
          <a:bodyPr wrap="square" rtlCol="0">
            <a:spAutoFit/>
          </a:bodyPr>
          <a:lstStyle/>
          <a:p>
            <a:pPr algn="ctr"/>
            <a:r>
              <a:rPr lang="en-US" sz="900" dirty="0">
                <a:solidFill>
                  <a:schemeClr val="bg1"/>
                </a:solidFill>
              </a:rPr>
              <a:t>Appearance</a:t>
            </a:r>
            <a:endParaRPr lang="en-US" sz="1100" dirty="0">
              <a:solidFill>
                <a:schemeClr val="bg1"/>
              </a:solidFill>
            </a:endParaRPr>
          </a:p>
        </p:txBody>
      </p:sp>
      <p:sp>
        <p:nvSpPr>
          <p:cNvPr id="74" name="TextBox 73">
            <a:extLst>
              <a:ext uri="{FF2B5EF4-FFF2-40B4-BE49-F238E27FC236}">
                <a16:creationId xmlns:a16="http://schemas.microsoft.com/office/drawing/2014/main" id="{45A11D82-68D0-4C5D-989F-FD8BFF200E22}"/>
              </a:ext>
            </a:extLst>
          </p:cNvPr>
          <p:cNvSpPr txBox="1"/>
          <p:nvPr/>
        </p:nvSpPr>
        <p:spPr>
          <a:xfrm>
            <a:off x="7418346" y="3421783"/>
            <a:ext cx="671594" cy="369332"/>
          </a:xfrm>
          <a:prstGeom prst="rect">
            <a:avLst/>
          </a:prstGeom>
          <a:noFill/>
        </p:spPr>
        <p:txBody>
          <a:bodyPr wrap="square" rtlCol="0">
            <a:spAutoFit/>
          </a:bodyPr>
          <a:lstStyle/>
          <a:p>
            <a:pPr algn="ctr"/>
            <a:r>
              <a:rPr lang="en-US" sz="900" dirty="0">
                <a:solidFill>
                  <a:schemeClr val="bg1"/>
                </a:solidFill>
              </a:rPr>
              <a:t>Work Style</a:t>
            </a:r>
            <a:endParaRPr lang="en-US" sz="1100" dirty="0">
              <a:solidFill>
                <a:schemeClr val="bg1"/>
              </a:solidFill>
            </a:endParaRPr>
          </a:p>
        </p:txBody>
      </p:sp>
      <p:sp>
        <p:nvSpPr>
          <p:cNvPr id="75" name="TextBox 74">
            <a:extLst>
              <a:ext uri="{FF2B5EF4-FFF2-40B4-BE49-F238E27FC236}">
                <a16:creationId xmlns:a16="http://schemas.microsoft.com/office/drawing/2014/main" id="{9C807553-B86B-4C31-81B4-20FED1AEA673}"/>
              </a:ext>
            </a:extLst>
          </p:cNvPr>
          <p:cNvSpPr txBox="1"/>
          <p:nvPr/>
        </p:nvSpPr>
        <p:spPr>
          <a:xfrm>
            <a:off x="5240164" y="2818404"/>
            <a:ext cx="850886" cy="230832"/>
          </a:xfrm>
          <a:prstGeom prst="rect">
            <a:avLst/>
          </a:prstGeom>
          <a:noFill/>
        </p:spPr>
        <p:txBody>
          <a:bodyPr wrap="square" rtlCol="0">
            <a:spAutoFit/>
          </a:bodyPr>
          <a:lstStyle/>
          <a:p>
            <a:pPr algn="ctr"/>
            <a:r>
              <a:rPr lang="en-US" sz="900" dirty="0">
                <a:solidFill>
                  <a:schemeClr val="bg1"/>
                </a:solidFill>
              </a:rPr>
              <a:t>Religion</a:t>
            </a:r>
            <a:endParaRPr lang="en-US" sz="1100" dirty="0">
              <a:solidFill>
                <a:schemeClr val="bg1"/>
              </a:solidFill>
            </a:endParaRPr>
          </a:p>
        </p:txBody>
      </p:sp>
      <p:sp>
        <p:nvSpPr>
          <p:cNvPr id="76" name="TextBox 75">
            <a:extLst>
              <a:ext uri="{FF2B5EF4-FFF2-40B4-BE49-F238E27FC236}">
                <a16:creationId xmlns:a16="http://schemas.microsoft.com/office/drawing/2014/main" id="{E7627708-964D-4055-9A77-FCDBC9F22D4C}"/>
              </a:ext>
            </a:extLst>
          </p:cNvPr>
          <p:cNvSpPr txBox="1"/>
          <p:nvPr/>
        </p:nvSpPr>
        <p:spPr>
          <a:xfrm>
            <a:off x="5209727" y="3349829"/>
            <a:ext cx="850886" cy="230832"/>
          </a:xfrm>
          <a:prstGeom prst="rect">
            <a:avLst/>
          </a:prstGeom>
          <a:noFill/>
        </p:spPr>
        <p:txBody>
          <a:bodyPr wrap="square" rtlCol="0">
            <a:spAutoFit/>
          </a:bodyPr>
          <a:lstStyle/>
          <a:p>
            <a:pPr algn="ctr"/>
            <a:r>
              <a:rPr lang="en-US" sz="900" dirty="0">
                <a:solidFill>
                  <a:schemeClr val="bg1"/>
                </a:solidFill>
              </a:rPr>
              <a:t>Beliefs</a:t>
            </a:r>
            <a:endParaRPr lang="en-US" sz="1100" dirty="0">
              <a:solidFill>
                <a:schemeClr val="bg1"/>
              </a:solidFill>
            </a:endParaRPr>
          </a:p>
        </p:txBody>
      </p:sp>
      <p:sp>
        <p:nvSpPr>
          <p:cNvPr id="77" name="TextBox 76">
            <a:extLst>
              <a:ext uri="{FF2B5EF4-FFF2-40B4-BE49-F238E27FC236}">
                <a16:creationId xmlns:a16="http://schemas.microsoft.com/office/drawing/2014/main" id="{22FC8399-89DD-45FA-B3CB-7EBDA4325135}"/>
              </a:ext>
            </a:extLst>
          </p:cNvPr>
          <p:cNvSpPr txBox="1"/>
          <p:nvPr/>
        </p:nvSpPr>
        <p:spPr>
          <a:xfrm>
            <a:off x="5452202" y="3811964"/>
            <a:ext cx="850886" cy="369332"/>
          </a:xfrm>
          <a:prstGeom prst="rect">
            <a:avLst/>
          </a:prstGeom>
          <a:noFill/>
        </p:spPr>
        <p:txBody>
          <a:bodyPr wrap="square" rtlCol="0">
            <a:spAutoFit/>
          </a:bodyPr>
          <a:lstStyle/>
          <a:p>
            <a:pPr algn="ctr"/>
            <a:r>
              <a:rPr lang="en-US" sz="900" dirty="0">
                <a:solidFill>
                  <a:schemeClr val="bg1"/>
                </a:solidFill>
              </a:rPr>
              <a:t>Parental status</a:t>
            </a:r>
            <a:endParaRPr lang="en-US" sz="1100" dirty="0">
              <a:solidFill>
                <a:schemeClr val="bg1"/>
              </a:solidFill>
            </a:endParaRPr>
          </a:p>
        </p:txBody>
      </p:sp>
      <p:sp>
        <p:nvSpPr>
          <p:cNvPr id="78" name="TextBox 77">
            <a:extLst>
              <a:ext uri="{FF2B5EF4-FFF2-40B4-BE49-F238E27FC236}">
                <a16:creationId xmlns:a16="http://schemas.microsoft.com/office/drawing/2014/main" id="{2FAD1A2B-5E3E-46F0-8A10-6441FCA0CCB9}"/>
              </a:ext>
            </a:extLst>
          </p:cNvPr>
          <p:cNvSpPr txBox="1"/>
          <p:nvPr/>
        </p:nvSpPr>
        <p:spPr>
          <a:xfrm>
            <a:off x="6060614" y="4202356"/>
            <a:ext cx="831465" cy="369332"/>
          </a:xfrm>
          <a:prstGeom prst="rect">
            <a:avLst/>
          </a:prstGeom>
          <a:noFill/>
        </p:spPr>
        <p:txBody>
          <a:bodyPr wrap="square" rtlCol="0">
            <a:spAutoFit/>
          </a:bodyPr>
          <a:lstStyle/>
          <a:p>
            <a:pPr algn="ctr"/>
            <a:r>
              <a:rPr lang="en-US" sz="900" dirty="0">
                <a:solidFill>
                  <a:schemeClr val="bg1"/>
                </a:solidFill>
              </a:rPr>
              <a:t>Language &amp; Accent</a:t>
            </a:r>
            <a:endParaRPr lang="en-US" sz="1100" dirty="0">
              <a:solidFill>
                <a:schemeClr val="bg1"/>
              </a:solidFill>
            </a:endParaRPr>
          </a:p>
        </p:txBody>
      </p:sp>
      <p:sp>
        <p:nvSpPr>
          <p:cNvPr id="79" name="TextBox 78">
            <a:extLst>
              <a:ext uri="{FF2B5EF4-FFF2-40B4-BE49-F238E27FC236}">
                <a16:creationId xmlns:a16="http://schemas.microsoft.com/office/drawing/2014/main" id="{722BD3F3-64B8-41E5-8094-680671878B40}"/>
              </a:ext>
            </a:extLst>
          </p:cNvPr>
          <p:cNvSpPr txBox="1"/>
          <p:nvPr/>
        </p:nvSpPr>
        <p:spPr>
          <a:xfrm>
            <a:off x="6368054" y="1683818"/>
            <a:ext cx="671594" cy="230832"/>
          </a:xfrm>
          <a:prstGeom prst="rect">
            <a:avLst/>
          </a:prstGeom>
          <a:noFill/>
        </p:spPr>
        <p:txBody>
          <a:bodyPr wrap="square" rtlCol="0">
            <a:spAutoFit/>
          </a:bodyPr>
          <a:lstStyle/>
          <a:p>
            <a:pPr algn="ctr"/>
            <a:r>
              <a:rPr lang="en-US" sz="900" dirty="0">
                <a:solidFill>
                  <a:schemeClr val="bg1"/>
                </a:solidFill>
              </a:rPr>
              <a:t>Location</a:t>
            </a:r>
            <a:endParaRPr lang="en-US" sz="1100" dirty="0">
              <a:solidFill>
                <a:schemeClr val="bg1"/>
              </a:solidFill>
            </a:endParaRPr>
          </a:p>
        </p:txBody>
      </p:sp>
      <p:sp>
        <p:nvSpPr>
          <p:cNvPr id="80" name="TextBox 79">
            <a:extLst>
              <a:ext uri="{FF2B5EF4-FFF2-40B4-BE49-F238E27FC236}">
                <a16:creationId xmlns:a16="http://schemas.microsoft.com/office/drawing/2014/main" id="{8D08F294-75C3-481F-BD43-8BD20AA61D68}"/>
              </a:ext>
            </a:extLst>
          </p:cNvPr>
          <p:cNvSpPr txBox="1"/>
          <p:nvPr/>
        </p:nvSpPr>
        <p:spPr>
          <a:xfrm>
            <a:off x="6084774" y="4674916"/>
            <a:ext cx="1190788" cy="369332"/>
          </a:xfrm>
          <a:prstGeom prst="rect">
            <a:avLst/>
          </a:prstGeom>
          <a:noFill/>
        </p:spPr>
        <p:txBody>
          <a:bodyPr wrap="square" rtlCol="0">
            <a:spAutoFit/>
          </a:bodyPr>
          <a:lstStyle/>
          <a:p>
            <a:pPr algn="ctr"/>
            <a:r>
              <a:rPr lang="en-US" sz="900" dirty="0">
                <a:solidFill>
                  <a:schemeClr val="bg1"/>
                </a:solidFill>
              </a:rPr>
              <a:t>Division/Department</a:t>
            </a:r>
            <a:endParaRPr lang="en-US" sz="1100" dirty="0">
              <a:solidFill>
                <a:schemeClr val="bg1"/>
              </a:solidFill>
            </a:endParaRPr>
          </a:p>
        </p:txBody>
      </p:sp>
      <p:sp>
        <p:nvSpPr>
          <p:cNvPr id="81" name="TextBox 80">
            <a:extLst>
              <a:ext uri="{FF2B5EF4-FFF2-40B4-BE49-F238E27FC236}">
                <a16:creationId xmlns:a16="http://schemas.microsoft.com/office/drawing/2014/main" id="{61E7A34C-7BEA-4BBA-B66D-F3892A488F43}"/>
              </a:ext>
            </a:extLst>
          </p:cNvPr>
          <p:cNvSpPr txBox="1"/>
          <p:nvPr/>
        </p:nvSpPr>
        <p:spPr>
          <a:xfrm>
            <a:off x="7067227" y="1770521"/>
            <a:ext cx="827861" cy="369332"/>
          </a:xfrm>
          <a:prstGeom prst="rect">
            <a:avLst/>
          </a:prstGeom>
          <a:noFill/>
        </p:spPr>
        <p:txBody>
          <a:bodyPr wrap="square" rtlCol="0">
            <a:spAutoFit/>
          </a:bodyPr>
          <a:lstStyle/>
          <a:p>
            <a:pPr algn="ctr"/>
            <a:r>
              <a:rPr lang="en-US" sz="900" dirty="0">
                <a:solidFill>
                  <a:schemeClr val="bg1"/>
                </a:solidFill>
              </a:rPr>
              <a:t>Management Status</a:t>
            </a:r>
            <a:endParaRPr lang="en-US" sz="1100" dirty="0">
              <a:solidFill>
                <a:schemeClr val="bg1"/>
              </a:solidFill>
            </a:endParaRPr>
          </a:p>
        </p:txBody>
      </p:sp>
      <p:sp>
        <p:nvSpPr>
          <p:cNvPr id="82" name="TextBox 81">
            <a:extLst>
              <a:ext uri="{FF2B5EF4-FFF2-40B4-BE49-F238E27FC236}">
                <a16:creationId xmlns:a16="http://schemas.microsoft.com/office/drawing/2014/main" id="{2A62EF2C-F7C5-403E-892B-E4AA88722263}"/>
              </a:ext>
            </a:extLst>
          </p:cNvPr>
          <p:cNvSpPr txBox="1"/>
          <p:nvPr/>
        </p:nvSpPr>
        <p:spPr>
          <a:xfrm>
            <a:off x="5502460" y="1834077"/>
            <a:ext cx="671594" cy="230832"/>
          </a:xfrm>
          <a:prstGeom prst="rect">
            <a:avLst/>
          </a:prstGeom>
          <a:noFill/>
        </p:spPr>
        <p:txBody>
          <a:bodyPr wrap="square" rtlCol="0">
            <a:spAutoFit/>
          </a:bodyPr>
          <a:lstStyle/>
          <a:p>
            <a:pPr algn="ctr"/>
            <a:r>
              <a:rPr lang="en-US" sz="900" dirty="0">
                <a:solidFill>
                  <a:schemeClr val="bg1"/>
                </a:solidFill>
              </a:rPr>
              <a:t>Role</a:t>
            </a:r>
            <a:endParaRPr lang="en-US" sz="1100" dirty="0">
              <a:solidFill>
                <a:schemeClr val="bg1"/>
              </a:solidFill>
            </a:endParaRPr>
          </a:p>
        </p:txBody>
      </p:sp>
      <p:sp>
        <p:nvSpPr>
          <p:cNvPr id="83" name="TextBox 82">
            <a:extLst>
              <a:ext uri="{FF2B5EF4-FFF2-40B4-BE49-F238E27FC236}">
                <a16:creationId xmlns:a16="http://schemas.microsoft.com/office/drawing/2014/main" id="{523FF586-BA98-4CE3-ADDC-84F8560B73DF}"/>
              </a:ext>
            </a:extLst>
          </p:cNvPr>
          <p:cNvSpPr txBox="1"/>
          <p:nvPr/>
        </p:nvSpPr>
        <p:spPr>
          <a:xfrm>
            <a:off x="4967649" y="2448919"/>
            <a:ext cx="671594" cy="230832"/>
          </a:xfrm>
          <a:prstGeom prst="rect">
            <a:avLst/>
          </a:prstGeom>
          <a:noFill/>
        </p:spPr>
        <p:txBody>
          <a:bodyPr wrap="square" rtlCol="0">
            <a:spAutoFit/>
          </a:bodyPr>
          <a:lstStyle/>
          <a:p>
            <a:pPr algn="ctr"/>
            <a:r>
              <a:rPr lang="en-US" sz="900" dirty="0">
                <a:solidFill>
                  <a:schemeClr val="bg1"/>
                </a:solidFill>
              </a:rPr>
              <a:t>Level</a:t>
            </a:r>
            <a:endParaRPr lang="en-US" sz="1100" dirty="0">
              <a:solidFill>
                <a:schemeClr val="bg1"/>
              </a:solidFill>
            </a:endParaRPr>
          </a:p>
        </p:txBody>
      </p:sp>
      <p:sp>
        <p:nvSpPr>
          <p:cNvPr id="84" name="TextBox 83">
            <a:extLst>
              <a:ext uri="{FF2B5EF4-FFF2-40B4-BE49-F238E27FC236}">
                <a16:creationId xmlns:a16="http://schemas.microsoft.com/office/drawing/2014/main" id="{5BC938BC-AB43-475F-97BB-7E057722D70C}"/>
              </a:ext>
            </a:extLst>
          </p:cNvPr>
          <p:cNvSpPr txBox="1"/>
          <p:nvPr/>
        </p:nvSpPr>
        <p:spPr>
          <a:xfrm>
            <a:off x="5328333" y="4181296"/>
            <a:ext cx="671594" cy="369332"/>
          </a:xfrm>
          <a:prstGeom prst="rect">
            <a:avLst/>
          </a:prstGeom>
          <a:noFill/>
        </p:spPr>
        <p:txBody>
          <a:bodyPr wrap="square" rtlCol="0">
            <a:spAutoFit/>
          </a:bodyPr>
          <a:lstStyle/>
          <a:p>
            <a:pPr algn="ctr"/>
            <a:r>
              <a:rPr lang="en-US" sz="900" dirty="0">
                <a:solidFill>
                  <a:schemeClr val="bg1"/>
                </a:solidFill>
              </a:rPr>
              <a:t>Union Affiliation</a:t>
            </a:r>
            <a:endParaRPr lang="en-US" sz="1100" dirty="0">
              <a:solidFill>
                <a:schemeClr val="bg1"/>
              </a:solidFill>
            </a:endParaRPr>
          </a:p>
        </p:txBody>
      </p:sp>
      <p:sp>
        <p:nvSpPr>
          <p:cNvPr id="85" name="TextBox 84">
            <a:extLst>
              <a:ext uri="{FF2B5EF4-FFF2-40B4-BE49-F238E27FC236}">
                <a16:creationId xmlns:a16="http://schemas.microsoft.com/office/drawing/2014/main" id="{65974BC9-2293-4480-9BC9-932E8164F737}"/>
              </a:ext>
            </a:extLst>
          </p:cNvPr>
          <p:cNvSpPr txBox="1"/>
          <p:nvPr/>
        </p:nvSpPr>
        <p:spPr>
          <a:xfrm>
            <a:off x="4817862" y="3327216"/>
            <a:ext cx="671594" cy="230832"/>
          </a:xfrm>
          <a:prstGeom prst="rect">
            <a:avLst/>
          </a:prstGeom>
          <a:noFill/>
        </p:spPr>
        <p:txBody>
          <a:bodyPr wrap="square" rtlCol="0">
            <a:spAutoFit/>
          </a:bodyPr>
          <a:lstStyle/>
          <a:p>
            <a:pPr algn="ctr"/>
            <a:r>
              <a:rPr lang="en-US" sz="900" dirty="0">
                <a:solidFill>
                  <a:schemeClr val="bg1"/>
                </a:solidFill>
              </a:rPr>
              <a:t>Industry</a:t>
            </a:r>
            <a:endParaRPr lang="en-US" sz="1100" dirty="0">
              <a:solidFill>
                <a:schemeClr val="bg1"/>
              </a:solidFill>
            </a:endParaRPr>
          </a:p>
        </p:txBody>
      </p:sp>
      <p:sp>
        <p:nvSpPr>
          <p:cNvPr id="86" name="TextBox 85">
            <a:extLst>
              <a:ext uri="{FF2B5EF4-FFF2-40B4-BE49-F238E27FC236}">
                <a16:creationId xmlns:a16="http://schemas.microsoft.com/office/drawing/2014/main" id="{3539DAF3-26B0-4AA1-8F44-1742C21BC727}"/>
              </a:ext>
            </a:extLst>
          </p:cNvPr>
          <p:cNvSpPr txBox="1"/>
          <p:nvPr/>
        </p:nvSpPr>
        <p:spPr>
          <a:xfrm>
            <a:off x="7725014" y="2397786"/>
            <a:ext cx="671594" cy="230832"/>
          </a:xfrm>
          <a:prstGeom prst="rect">
            <a:avLst/>
          </a:prstGeom>
          <a:noFill/>
        </p:spPr>
        <p:txBody>
          <a:bodyPr wrap="square" rtlCol="0">
            <a:spAutoFit/>
          </a:bodyPr>
          <a:lstStyle/>
          <a:p>
            <a:pPr algn="ctr"/>
            <a:r>
              <a:rPr lang="en-US" sz="900" dirty="0">
                <a:solidFill>
                  <a:schemeClr val="bg1"/>
                </a:solidFill>
              </a:rPr>
              <a:t>Tenure</a:t>
            </a:r>
            <a:endParaRPr lang="en-US" sz="1100" dirty="0">
              <a:solidFill>
                <a:schemeClr val="bg1"/>
              </a:solidFill>
            </a:endParaRPr>
          </a:p>
        </p:txBody>
      </p:sp>
      <p:sp>
        <p:nvSpPr>
          <p:cNvPr id="87" name="TextBox 86">
            <a:extLst>
              <a:ext uri="{FF2B5EF4-FFF2-40B4-BE49-F238E27FC236}">
                <a16:creationId xmlns:a16="http://schemas.microsoft.com/office/drawing/2014/main" id="{0A34A5BD-8DA5-48F9-B451-46B5C90CF1AC}"/>
              </a:ext>
            </a:extLst>
          </p:cNvPr>
          <p:cNvSpPr txBox="1"/>
          <p:nvPr/>
        </p:nvSpPr>
        <p:spPr>
          <a:xfrm>
            <a:off x="7282168" y="4252249"/>
            <a:ext cx="732773" cy="507831"/>
          </a:xfrm>
          <a:prstGeom prst="rect">
            <a:avLst/>
          </a:prstGeom>
          <a:noFill/>
        </p:spPr>
        <p:txBody>
          <a:bodyPr wrap="square" rtlCol="0">
            <a:spAutoFit/>
          </a:bodyPr>
          <a:lstStyle/>
          <a:p>
            <a:pPr algn="ctr"/>
            <a:r>
              <a:rPr lang="en-US" sz="900" dirty="0">
                <a:solidFill>
                  <a:schemeClr val="bg1"/>
                </a:solidFill>
              </a:rPr>
              <a:t>Work Experience</a:t>
            </a:r>
            <a:endParaRPr lang="en-US" sz="1100" dirty="0">
              <a:solidFill>
                <a:schemeClr val="bg1"/>
              </a:solidFill>
            </a:endParaRPr>
          </a:p>
        </p:txBody>
      </p:sp>
      <p:sp>
        <p:nvSpPr>
          <p:cNvPr id="88" name="TextBox 87">
            <a:extLst>
              <a:ext uri="{FF2B5EF4-FFF2-40B4-BE49-F238E27FC236}">
                <a16:creationId xmlns:a16="http://schemas.microsoft.com/office/drawing/2014/main" id="{0A1EA481-F8E3-4F6C-A9C7-B5F63951DE73}"/>
              </a:ext>
            </a:extLst>
          </p:cNvPr>
          <p:cNvSpPr txBox="1"/>
          <p:nvPr/>
        </p:nvSpPr>
        <p:spPr>
          <a:xfrm>
            <a:off x="7886119" y="3527954"/>
            <a:ext cx="671594" cy="230832"/>
          </a:xfrm>
          <a:prstGeom prst="rect">
            <a:avLst/>
          </a:prstGeom>
          <a:noFill/>
        </p:spPr>
        <p:txBody>
          <a:bodyPr wrap="square" rtlCol="0">
            <a:spAutoFit/>
          </a:bodyPr>
          <a:lstStyle/>
          <a:p>
            <a:pPr algn="ctr"/>
            <a:r>
              <a:rPr lang="en-US" sz="900" dirty="0">
                <a:solidFill>
                  <a:schemeClr val="bg1"/>
                </a:solidFill>
              </a:rPr>
              <a:t>Network</a:t>
            </a:r>
            <a:endParaRPr lang="en-US" sz="1100" dirty="0">
              <a:solidFill>
                <a:schemeClr val="bg1"/>
              </a:solidFill>
            </a:endParaRPr>
          </a:p>
        </p:txBody>
      </p:sp>
      <p:sp>
        <p:nvSpPr>
          <p:cNvPr id="89" name="TextBox 88">
            <a:extLst>
              <a:ext uri="{FF2B5EF4-FFF2-40B4-BE49-F238E27FC236}">
                <a16:creationId xmlns:a16="http://schemas.microsoft.com/office/drawing/2014/main" id="{A5BC82E1-6213-4D94-9D60-9281466DA5CF}"/>
              </a:ext>
            </a:extLst>
          </p:cNvPr>
          <p:cNvSpPr txBox="1"/>
          <p:nvPr/>
        </p:nvSpPr>
        <p:spPr>
          <a:xfrm>
            <a:off x="4904367" y="1751886"/>
            <a:ext cx="671594" cy="369332"/>
          </a:xfrm>
          <a:prstGeom prst="rect">
            <a:avLst/>
          </a:prstGeom>
          <a:noFill/>
        </p:spPr>
        <p:txBody>
          <a:bodyPr wrap="square" rtlCol="0">
            <a:spAutoFit/>
          </a:bodyPr>
          <a:lstStyle/>
          <a:p>
            <a:pPr algn="ctr"/>
            <a:r>
              <a:rPr lang="en-US" sz="900" dirty="0">
                <a:solidFill>
                  <a:schemeClr val="bg1"/>
                </a:solidFill>
              </a:rPr>
              <a:t>Being or Doing</a:t>
            </a:r>
            <a:endParaRPr lang="en-US" sz="1100" dirty="0">
              <a:solidFill>
                <a:schemeClr val="bg1"/>
              </a:solidFill>
            </a:endParaRPr>
          </a:p>
        </p:txBody>
      </p:sp>
      <p:sp>
        <p:nvSpPr>
          <p:cNvPr id="90" name="TextBox 89">
            <a:extLst>
              <a:ext uri="{FF2B5EF4-FFF2-40B4-BE49-F238E27FC236}">
                <a16:creationId xmlns:a16="http://schemas.microsoft.com/office/drawing/2014/main" id="{27E00DB7-AFB8-4A30-9633-EEA217D06586}"/>
              </a:ext>
            </a:extLst>
          </p:cNvPr>
          <p:cNvSpPr txBox="1"/>
          <p:nvPr/>
        </p:nvSpPr>
        <p:spPr>
          <a:xfrm>
            <a:off x="6000374" y="1262937"/>
            <a:ext cx="1536559" cy="369332"/>
          </a:xfrm>
          <a:prstGeom prst="rect">
            <a:avLst/>
          </a:prstGeom>
          <a:noFill/>
        </p:spPr>
        <p:txBody>
          <a:bodyPr wrap="square" rtlCol="0">
            <a:spAutoFit/>
          </a:bodyPr>
          <a:lstStyle/>
          <a:p>
            <a:pPr algn="ctr"/>
            <a:r>
              <a:rPr lang="en-US" sz="900" dirty="0">
                <a:solidFill>
                  <a:schemeClr val="bg1"/>
                </a:solidFill>
              </a:rPr>
              <a:t>Competition or Cooperation</a:t>
            </a:r>
            <a:endParaRPr lang="en-US" sz="1100" dirty="0">
              <a:solidFill>
                <a:schemeClr val="bg1"/>
              </a:solidFill>
            </a:endParaRPr>
          </a:p>
        </p:txBody>
      </p:sp>
      <p:sp>
        <p:nvSpPr>
          <p:cNvPr id="91" name="TextBox 90">
            <a:extLst>
              <a:ext uri="{FF2B5EF4-FFF2-40B4-BE49-F238E27FC236}">
                <a16:creationId xmlns:a16="http://schemas.microsoft.com/office/drawing/2014/main" id="{6590A186-C104-4D94-88A3-6CA56885D889}"/>
              </a:ext>
            </a:extLst>
          </p:cNvPr>
          <p:cNvSpPr txBox="1"/>
          <p:nvPr/>
        </p:nvSpPr>
        <p:spPr>
          <a:xfrm>
            <a:off x="6267273" y="5037478"/>
            <a:ext cx="825790" cy="369332"/>
          </a:xfrm>
          <a:prstGeom prst="rect">
            <a:avLst/>
          </a:prstGeom>
          <a:noFill/>
        </p:spPr>
        <p:txBody>
          <a:bodyPr wrap="square" rtlCol="0">
            <a:spAutoFit/>
          </a:bodyPr>
          <a:lstStyle/>
          <a:p>
            <a:pPr algn="ctr"/>
            <a:r>
              <a:rPr lang="en-US" sz="900" dirty="0">
                <a:solidFill>
                  <a:schemeClr val="bg1"/>
                </a:solidFill>
              </a:rPr>
              <a:t>Conflict Resolution</a:t>
            </a:r>
            <a:endParaRPr lang="en-US" sz="1100" dirty="0">
              <a:solidFill>
                <a:schemeClr val="bg1"/>
              </a:solidFill>
            </a:endParaRPr>
          </a:p>
        </p:txBody>
      </p:sp>
      <p:sp>
        <p:nvSpPr>
          <p:cNvPr id="92" name="TextBox 91">
            <a:extLst>
              <a:ext uri="{FF2B5EF4-FFF2-40B4-BE49-F238E27FC236}">
                <a16:creationId xmlns:a16="http://schemas.microsoft.com/office/drawing/2014/main" id="{6E0A6B03-BF8A-455C-9C95-14D22D20E062}"/>
              </a:ext>
            </a:extLst>
          </p:cNvPr>
          <p:cNvSpPr txBox="1"/>
          <p:nvPr/>
        </p:nvSpPr>
        <p:spPr>
          <a:xfrm>
            <a:off x="5342143" y="4815375"/>
            <a:ext cx="825790" cy="369332"/>
          </a:xfrm>
          <a:prstGeom prst="rect">
            <a:avLst/>
          </a:prstGeom>
          <a:noFill/>
        </p:spPr>
        <p:txBody>
          <a:bodyPr wrap="square" rtlCol="0">
            <a:spAutoFit/>
          </a:bodyPr>
          <a:lstStyle/>
          <a:p>
            <a:pPr algn="ctr"/>
            <a:r>
              <a:rPr lang="en-US" sz="900" dirty="0">
                <a:solidFill>
                  <a:schemeClr val="bg1"/>
                </a:solidFill>
              </a:rPr>
              <a:t>Flexible or Structured</a:t>
            </a:r>
            <a:endParaRPr lang="en-US" sz="1100" dirty="0">
              <a:solidFill>
                <a:schemeClr val="bg1"/>
              </a:solidFill>
            </a:endParaRPr>
          </a:p>
        </p:txBody>
      </p:sp>
      <p:sp>
        <p:nvSpPr>
          <p:cNvPr id="93" name="TextBox 92">
            <a:extLst>
              <a:ext uri="{FF2B5EF4-FFF2-40B4-BE49-F238E27FC236}">
                <a16:creationId xmlns:a16="http://schemas.microsoft.com/office/drawing/2014/main" id="{140237EC-AAF4-435A-8F26-EB716895660E}"/>
              </a:ext>
            </a:extLst>
          </p:cNvPr>
          <p:cNvSpPr txBox="1"/>
          <p:nvPr/>
        </p:nvSpPr>
        <p:spPr>
          <a:xfrm>
            <a:off x="7312119" y="4859638"/>
            <a:ext cx="825790" cy="369332"/>
          </a:xfrm>
          <a:prstGeom prst="rect">
            <a:avLst/>
          </a:prstGeom>
          <a:noFill/>
        </p:spPr>
        <p:txBody>
          <a:bodyPr wrap="square" rtlCol="0">
            <a:spAutoFit/>
          </a:bodyPr>
          <a:lstStyle/>
          <a:p>
            <a:pPr algn="ctr"/>
            <a:r>
              <a:rPr lang="en-US" sz="900" dirty="0">
                <a:solidFill>
                  <a:schemeClr val="bg1"/>
                </a:solidFill>
              </a:rPr>
              <a:t>Individual vs team</a:t>
            </a:r>
            <a:endParaRPr lang="en-US" sz="1100" dirty="0">
              <a:solidFill>
                <a:schemeClr val="bg1"/>
              </a:solidFill>
            </a:endParaRPr>
          </a:p>
        </p:txBody>
      </p:sp>
      <p:sp>
        <p:nvSpPr>
          <p:cNvPr id="94" name="TextBox 93">
            <a:extLst>
              <a:ext uri="{FF2B5EF4-FFF2-40B4-BE49-F238E27FC236}">
                <a16:creationId xmlns:a16="http://schemas.microsoft.com/office/drawing/2014/main" id="{2523A176-DC24-4540-905B-8F437D491372}"/>
              </a:ext>
            </a:extLst>
          </p:cNvPr>
          <p:cNvSpPr txBox="1"/>
          <p:nvPr/>
        </p:nvSpPr>
        <p:spPr>
          <a:xfrm>
            <a:off x="8051669" y="4130361"/>
            <a:ext cx="825790" cy="369332"/>
          </a:xfrm>
          <a:prstGeom prst="rect">
            <a:avLst/>
          </a:prstGeom>
          <a:noFill/>
        </p:spPr>
        <p:txBody>
          <a:bodyPr wrap="square" rtlCol="0">
            <a:spAutoFit/>
          </a:bodyPr>
          <a:lstStyle/>
          <a:p>
            <a:pPr algn="ctr"/>
            <a:r>
              <a:rPr lang="en-US" sz="900" dirty="0">
                <a:solidFill>
                  <a:schemeClr val="bg1"/>
                </a:solidFill>
              </a:rPr>
              <a:t>Personal Space</a:t>
            </a:r>
            <a:endParaRPr lang="en-US" sz="1100" dirty="0">
              <a:solidFill>
                <a:schemeClr val="bg1"/>
              </a:solidFill>
            </a:endParaRPr>
          </a:p>
        </p:txBody>
      </p:sp>
      <p:sp>
        <p:nvSpPr>
          <p:cNvPr id="95" name="TextBox 94">
            <a:extLst>
              <a:ext uri="{FF2B5EF4-FFF2-40B4-BE49-F238E27FC236}">
                <a16:creationId xmlns:a16="http://schemas.microsoft.com/office/drawing/2014/main" id="{CF0FE7F1-3E31-4690-9010-86FD5B669F58}"/>
              </a:ext>
            </a:extLst>
          </p:cNvPr>
          <p:cNvSpPr txBox="1"/>
          <p:nvPr/>
        </p:nvSpPr>
        <p:spPr>
          <a:xfrm>
            <a:off x="7769928" y="1747399"/>
            <a:ext cx="825790" cy="230832"/>
          </a:xfrm>
          <a:prstGeom prst="rect">
            <a:avLst/>
          </a:prstGeom>
          <a:noFill/>
        </p:spPr>
        <p:txBody>
          <a:bodyPr wrap="square" rtlCol="0">
            <a:spAutoFit/>
          </a:bodyPr>
          <a:lstStyle/>
          <a:p>
            <a:pPr algn="ctr"/>
            <a:r>
              <a:rPr lang="en-US" sz="900" dirty="0">
                <a:solidFill>
                  <a:schemeClr val="bg1"/>
                </a:solidFill>
              </a:rPr>
              <a:t>Traditions</a:t>
            </a:r>
            <a:endParaRPr lang="en-US" sz="1100" dirty="0">
              <a:solidFill>
                <a:schemeClr val="bg1"/>
              </a:solidFill>
            </a:endParaRPr>
          </a:p>
        </p:txBody>
      </p:sp>
      <p:sp>
        <p:nvSpPr>
          <p:cNvPr id="96" name="TextBox 95">
            <a:extLst>
              <a:ext uri="{FF2B5EF4-FFF2-40B4-BE49-F238E27FC236}">
                <a16:creationId xmlns:a16="http://schemas.microsoft.com/office/drawing/2014/main" id="{D728C7F6-5954-48F0-AB6F-C8721857B11F}"/>
              </a:ext>
            </a:extLst>
          </p:cNvPr>
          <p:cNvSpPr txBox="1"/>
          <p:nvPr/>
        </p:nvSpPr>
        <p:spPr>
          <a:xfrm>
            <a:off x="4268203" y="3057543"/>
            <a:ext cx="825790" cy="230832"/>
          </a:xfrm>
          <a:prstGeom prst="rect">
            <a:avLst/>
          </a:prstGeom>
          <a:noFill/>
        </p:spPr>
        <p:txBody>
          <a:bodyPr wrap="square" rtlCol="0">
            <a:spAutoFit/>
          </a:bodyPr>
          <a:lstStyle/>
          <a:p>
            <a:pPr algn="ctr"/>
            <a:r>
              <a:rPr lang="en-US" sz="900" dirty="0">
                <a:solidFill>
                  <a:schemeClr val="bg1"/>
                </a:solidFill>
              </a:rPr>
              <a:t>Time</a:t>
            </a:r>
            <a:endParaRPr lang="en-US" sz="1100" dirty="0">
              <a:solidFill>
                <a:schemeClr val="bg1"/>
              </a:solidFill>
            </a:endParaRPr>
          </a:p>
        </p:txBody>
      </p:sp>
      <p:sp>
        <p:nvSpPr>
          <p:cNvPr id="97" name="TextBox 96">
            <a:extLst>
              <a:ext uri="{FF2B5EF4-FFF2-40B4-BE49-F238E27FC236}">
                <a16:creationId xmlns:a16="http://schemas.microsoft.com/office/drawing/2014/main" id="{E8CCA549-4C01-46C0-8642-ABF718633E24}"/>
              </a:ext>
            </a:extLst>
          </p:cNvPr>
          <p:cNvSpPr txBox="1"/>
          <p:nvPr/>
        </p:nvSpPr>
        <p:spPr>
          <a:xfrm>
            <a:off x="8298774" y="2716099"/>
            <a:ext cx="825790" cy="369332"/>
          </a:xfrm>
          <a:prstGeom prst="rect">
            <a:avLst/>
          </a:prstGeom>
          <a:noFill/>
        </p:spPr>
        <p:txBody>
          <a:bodyPr wrap="square" rtlCol="0">
            <a:spAutoFit/>
          </a:bodyPr>
          <a:lstStyle/>
          <a:p>
            <a:pPr algn="ctr"/>
            <a:r>
              <a:rPr lang="en-US" sz="900" dirty="0">
                <a:solidFill>
                  <a:schemeClr val="bg1"/>
                </a:solidFill>
              </a:rPr>
              <a:t>Body Language</a:t>
            </a:r>
            <a:endParaRPr lang="en-US" sz="1100" dirty="0">
              <a:solidFill>
                <a:schemeClr val="bg1"/>
              </a:solidFill>
            </a:endParaRPr>
          </a:p>
        </p:txBody>
      </p:sp>
      <p:sp>
        <p:nvSpPr>
          <p:cNvPr id="98" name="TextBox 97">
            <a:extLst>
              <a:ext uri="{FF2B5EF4-FFF2-40B4-BE49-F238E27FC236}">
                <a16:creationId xmlns:a16="http://schemas.microsoft.com/office/drawing/2014/main" id="{B5E59976-BCC4-40D4-9DAA-5456B697FB7F}"/>
              </a:ext>
            </a:extLst>
          </p:cNvPr>
          <p:cNvSpPr txBox="1"/>
          <p:nvPr/>
        </p:nvSpPr>
        <p:spPr>
          <a:xfrm>
            <a:off x="4531289" y="4154944"/>
            <a:ext cx="825790" cy="230832"/>
          </a:xfrm>
          <a:prstGeom prst="rect">
            <a:avLst/>
          </a:prstGeom>
          <a:noFill/>
        </p:spPr>
        <p:txBody>
          <a:bodyPr wrap="square" rtlCol="0">
            <a:spAutoFit/>
          </a:bodyPr>
          <a:lstStyle/>
          <a:p>
            <a:pPr algn="ctr"/>
            <a:r>
              <a:rPr lang="en-US" sz="900" dirty="0">
                <a:solidFill>
                  <a:schemeClr val="bg1"/>
                </a:solidFill>
              </a:rPr>
              <a:t>Power</a:t>
            </a:r>
            <a:endParaRPr lang="en-US" sz="1100" dirty="0">
              <a:solidFill>
                <a:schemeClr val="bg1"/>
              </a:solidFill>
            </a:endParaRPr>
          </a:p>
        </p:txBody>
      </p:sp>
      <p:sp>
        <p:nvSpPr>
          <p:cNvPr id="9" name="Rectangle 8">
            <a:extLst>
              <a:ext uri="{FF2B5EF4-FFF2-40B4-BE49-F238E27FC236}">
                <a16:creationId xmlns:a16="http://schemas.microsoft.com/office/drawing/2014/main" id="{97E1807E-E181-4122-B2DE-79DC9F563FA2}"/>
              </a:ext>
            </a:extLst>
          </p:cNvPr>
          <p:cNvSpPr/>
          <p:nvPr/>
        </p:nvSpPr>
        <p:spPr>
          <a:xfrm>
            <a:off x="70581" y="5381024"/>
            <a:ext cx="4572000" cy="246221"/>
          </a:xfrm>
          <a:prstGeom prst="rect">
            <a:avLst/>
          </a:prstGeom>
        </p:spPr>
        <p:txBody>
          <a:bodyPr>
            <a:spAutoFit/>
          </a:bodyPr>
          <a:lstStyle/>
          <a:p>
            <a:r>
              <a:rPr lang="en-US" sz="500" u="sng" dirty="0">
                <a:solidFill>
                  <a:srgbClr val="0070C0"/>
                </a:solidFill>
                <a:latin typeface="Segoe UI" panose="020B0502040204020203" pitchFamily="34" charset="0"/>
              </a:rPr>
              <a:t>Source: Adapted from Workforce America! by Marilyn Loden and Judy </a:t>
            </a:r>
            <a:r>
              <a:rPr lang="en-US" sz="500" u="sng" dirty="0" err="1">
                <a:solidFill>
                  <a:srgbClr val="0070C0"/>
                </a:solidFill>
                <a:latin typeface="Segoe UI" panose="020B0502040204020203" pitchFamily="34" charset="0"/>
              </a:rPr>
              <a:t>Rosener</a:t>
            </a:r>
            <a:r>
              <a:rPr lang="en-US" sz="500" u="sng" dirty="0">
                <a:solidFill>
                  <a:srgbClr val="0070C0"/>
                </a:solidFill>
                <a:latin typeface="Segoe UI" panose="020B0502040204020203" pitchFamily="34" charset="0"/>
              </a:rPr>
              <a:t>, 1991; Diverse Teams at Work</a:t>
            </a:r>
            <a:br>
              <a:rPr lang="en-US" sz="500" u="sng" dirty="0">
                <a:solidFill>
                  <a:srgbClr val="0070C0"/>
                </a:solidFill>
                <a:latin typeface="Segoe UI" panose="020B0502040204020203" pitchFamily="34" charset="0"/>
              </a:rPr>
            </a:br>
            <a:r>
              <a:rPr lang="en-US" sz="500" u="sng" dirty="0">
                <a:solidFill>
                  <a:srgbClr val="0070C0"/>
                </a:solidFill>
                <a:latin typeface="Segoe UI" panose="020B0502040204020203" pitchFamily="34" charset="0"/>
              </a:rPr>
              <a:t>Lee Gardenswartz and Anita Rowe, 2003; and Global Diversity Puts New Spin on Lode's Diversity Wheel by Kimberley Lou and Barbara Dean</a:t>
            </a:r>
          </a:p>
        </p:txBody>
      </p:sp>
      <p:cxnSp>
        <p:nvCxnSpPr>
          <p:cNvPr id="12" name="Straight Connector 11">
            <a:extLst>
              <a:ext uri="{FF2B5EF4-FFF2-40B4-BE49-F238E27FC236}">
                <a16:creationId xmlns:a16="http://schemas.microsoft.com/office/drawing/2014/main" id="{0D49ED86-CD25-4E0D-823A-316E2D610BE8}"/>
              </a:ext>
            </a:extLst>
          </p:cNvPr>
          <p:cNvCxnSpPr>
            <a:cxnSpLocks/>
          </p:cNvCxnSpPr>
          <p:nvPr/>
        </p:nvCxnSpPr>
        <p:spPr>
          <a:xfrm>
            <a:off x="5664131" y="1298468"/>
            <a:ext cx="222537" cy="37482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228AE72E-083C-4F0F-8805-6B07F8D505EA}"/>
              </a:ext>
            </a:extLst>
          </p:cNvPr>
          <p:cNvCxnSpPr/>
          <p:nvPr/>
        </p:nvCxnSpPr>
        <p:spPr>
          <a:xfrm flipH="1">
            <a:off x="7619603" y="1347226"/>
            <a:ext cx="266516" cy="356289"/>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C3ACB27B-13FB-4B0E-A4EB-1BDF8340C956}"/>
              </a:ext>
            </a:extLst>
          </p:cNvPr>
          <p:cNvCxnSpPr>
            <a:cxnSpLocks/>
          </p:cNvCxnSpPr>
          <p:nvPr/>
        </p:nvCxnSpPr>
        <p:spPr>
          <a:xfrm flipV="1">
            <a:off x="8335622" y="2374621"/>
            <a:ext cx="443786" cy="152554"/>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B8359FEA-B10E-446B-9D02-8C03A21A24F2}"/>
              </a:ext>
            </a:extLst>
          </p:cNvPr>
          <p:cNvCxnSpPr>
            <a:cxnSpLocks/>
          </p:cNvCxnSpPr>
          <p:nvPr/>
        </p:nvCxnSpPr>
        <p:spPr>
          <a:xfrm>
            <a:off x="4642581" y="2455984"/>
            <a:ext cx="418872" cy="129389"/>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CE56C12B-55C4-400A-841D-D7B14ED8F793}"/>
              </a:ext>
            </a:extLst>
          </p:cNvPr>
          <p:cNvCxnSpPr/>
          <p:nvPr/>
        </p:nvCxnSpPr>
        <p:spPr>
          <a:xfrm flipV="1">
            <a:off x="4572001" y="3758787"/>
            <a:ext cx="439119" cy="72635"/>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074863DA-C221-42EA-AAC7-C12CDC6FBBB4}"/>
              </a:ext>
            </a:extLst>
          </p:cNvPr>
          <p:cNvCxnSpPr>
            <a:cxnSpLocks/>
            <a:stCxn id="29" idx="3"/>
          </p:cNvCxnSpPr>
          <p:nvPr/>
        </p:nvCxnSpPr>
        <p:spPr>
          <a:xfrm flipV="1">
            <a:off x="5158542" y="4533972"/>
            <a:ext cx="330915" cy="298210"/>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a:extLst>
              <a:ext uri="{FF2B5EF4-FFF2-40B4-BE49-F238E27FC236}">
                <a16:creationId xmlns:a16="http://schemas.microsoft.com/office/drawing/2014/main" id="{4588323D-5036-414E-AFB1-EE239B292F5C}"/>
              </a:ext>
            </a:extLst>
          </p:cNvPr>
          <p:cNvCxnSpPr>
            <a:cxnSpLocks/>
          </p:cNvCxnSpPr>
          <p:nvPr/>
        </p:nvCxnSpPr>
        <p:spPr>
          <a:xfrm flipH="1" flipV="1">
            <a:off x="8441060" y="3687183"/>
            <a:ext cx="456959" cy="84079"/>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a:extLst>
              <a:ext uri="{FF2B5EF4-FFF2-40B4-BE49-F238E27FC236}">
                <a16:creationId xmlns:a16="http://schemas.microsoft.com/office/drawing/2014/main" id="{3C67E65A-61FB-48C5-8683-BD4FBF4679DD}"/>
              </a:ext>
            </a:extLst>
          </p:cNvPr>
          <p:cNvCxnSpPr>
            <a:cxnSpLocks/>
            <a:stCxn id="29" idx="5"/>
          </p:cNvCxnSpPr>
          <p:nvPr/>
        </p:nvCxnSpPr>
        <p:spPr>
          <a:xfrm flipH="1" flipV="1">
            <a:off x="7911492" y="4571688"/>
            <a:ext cx="397751" cy="260494"/>
          </a:xfrm>
          <a:prstGeom prst="line">
            <a:avLst/>
          </a:prstGeom>
        </p:spPr>
        <p:style>
          <a:lnRef idx="2">
            <a:schemeClr val="dk1"/>
          </a:lnRef>
          <a:fillRef idx="0">
            <a:schemeClr val="dk1"/>
          </a:fillRef>
          <a:effectRef idx="1">
            <a:schemeClr val="dk1"/>
          </a:effectRef>
          <a:fontRef idx="minor">
            <a:schemeClr val="tx1"/>
          </a:fontRef>
        </p:style>
      </p:cxnSp>
      <p:cxnSp>
        <p:nvCxnSpPr>
          <p:cNvPr id="108" name="Straight Connector 107">
            <a:extLst>
              <a:ext uri="{FF2B5EF4-FFF2-40B4-BE49-F238E27FC236}">
                <a16:creationId xmlns:a16="http://schemas.microsoft.com/office/drawing/2014/main" id="{DCB3203C-3D86-4E9B-9F7E-51CF46C3D0BA}"/>
              </a:ext>
            </a:extLst>
          </p:cNvPr>
          <p:cNvCxnSpPr/>
          <p:nvPr/>
        </p:nvCxnSpPr>
        <p:spPr>
          <a:xfrm flipV="1">
            <a:off x="6180945" y="4997867"/>
            <a:ext cx="111488" cy="419386"/>
          </a:xfrm>
          <a:prstGeom prst="line">
            <a:avLst/>
          </a:prstGeom>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69502C07-C986-4F42-B8EB-FB4427B831E2}"/>
              </a:ext>
            </a:extLst>
          </p:cNvPr>
          <p:cNvCxnSpPr/>
          <p:nvPr/>
        </p:nvCxnSpPr>
        <p:spPr>
          <a:xfrm flipH="1" flipV="1">
            <a:off x="7178834" y="4988311"/>
            <a:ext cx="152036" cy="415561"/>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a:extLst>
              <a:ext uri="{FF2B5EF4-FFF2-40B4-BE49-F238E27FC236}">
                <a16:creationId xmlns:a16="http://schemas.microsoft.com/office/drawing/2014/main" id="{70469185-3ED6-4E64-BC94-A0026F79FDE7}"/>
              </a:ext>
            </a:extLst>
          </p:cNvPr>
          <p:cNvCxnSpPr>
            <a:cxnSpLocks/>
          </p:cNvCxnSpPr>
          <p:nvPr/>
        </p:nvCxnSpPr>
        <p:spPr>
          <a:xfrm>
            <a:off x="6236689" y="2492450"/>
            <a:ext cx="314774" cy="432787"/>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a:extLst>
              <a:ext uri="{FF2B5EF4-FFF2-40B4-BE49-F238E27FC236}">
                <a16:creationId xmlns:a16="http://schemas.microsoft.com/office/drawing/2014/main" id="{9268FBE4-F215-46AF-998E-8385788F5C73}"/>
              </a:ext>
            </a:extLst>
          </p:cNvPr>
          <p:cNvCxnSpPr>
            <a:cxnSpLocks/>
          </p:cNvCxnSpPr>
          <p:nvPr/>
        </p:nvCxnSpPr>
        <p:spPr>
          <a:xfrm flipH="1">
            <a:off x="6861021" y="2474205"/>
            <a:ext cx="296316" cy="467995"/>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a:extLst>
              <a:ext uri="{FF2B5EF4-FFF2-40B4-BE49-F238E27FC236}">
                <a16:creationId xmlns:a16="http://schemas.microsoft.com/office/drawing/2014/main" id="{5D8CF594-5C59-4787-A602-5EA45974B0FE}"/>
              </a:ext>
            </a:extLst>
          </p:cNvPr>
          <p:cNvCxnSpPr>
            <a:cxnSpLocks/>
          </p:cNvCxnSpPr>
          <p:nvPr/>
        </p:nvCxnSpPr>
        <p:spPr>
          <a:xfrm>
            <a:off x="5857029" y="3013870"/>
            <a:ext cx="511331" cy="157532"/>
          </a:xfrm>
          <a:prstGeom prst="line">
            <a:avLst/>
          </a:prstGeom>
        </p:spPr>
        <p:style>
          <a:lnRef idx="2">
            <a:schemeClr val="dk1"/>
          </a:lnRef>
          <a:fillRef idx="0">
            <a:schemeClr val="dk1"/>
          </a:fillRef>
          <a:effectRef idx="1">
            <a:schemeClr val="dk1"/>
          </a:effectRef>
          <a:fontRef idx="minor">
            <a:schemeClr val="tx1"/>
          </a:fontRef>
        </p:style>
      </p:cxnSp>
      <p:cxnSp>
        <p:nvCxnSpPr>
          <p:cNvPr id="127" name="Straight Connector 126">
            <a:extLst>
              <a:ext uri="{FF2B5EF4-FFF2-40B4-BE49-F238E27FC236}">
                <a16:creationId xmlns:a16="http://schemas.microsoft.com/office/drawing/2014/main" id="{5FB5A010-1411-427D-870D-FC71A30CAD66}"/>
              </a:ext>
            </a:extLst>
          </p:cNvPr>
          <p:cNvCxnSpPr/>
          <p:nvPr/>
        </p:nvCxnSpPr>
        <p:spPr>
          <a:xfrm>
            <a:off x="7039954" y="3372475"/>
            <a:ext cx="548221" cy="51222"/>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a:extLst>
              <a:ext uri="{FF2B5EF4-FFF2-40B4-BE49-F238E27FC236}">
                <a16:creationId xmlns:a16="http://schemas.microsoft.com/office/drawing/2014/main" id="{5A1D525B-ECC1-4BC8-9F96-776666468764}"/>
              </a:ext>
            </a:extLst>
          </p:cNvPr>
          <p:cNvCxnSpPr>
            <a:cxnSpLocks/>
          </p:cNvCxnSpPr>
          <p:nvPr/>
        </p:nvCxnSpPr>
        <p:spPr>
          <a:xfrm flipV="1">
            <a:off x="7044861" y="2939922"/>
            <a:ext cx="518684" cy="202078"/>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a:extLst>
              <a:ext uri="{FF2B5EF4-FFF2-40B4-BE49-F238E27FC236}">
                <a16:creationId xmlns:a16="http://schemas.microsoft.com/office/drawing/2014/main" id="{2DA89AD2-86FC-40A1-82F9-907CE2A8A2DC}"/>
              </a:ext>
            </a:extLst>
          </p:cNvPr>
          <p:cNvCxnSpPr>
            <a:stCxn id="41" idx="5"/>
            <a:endCxn id="59" idx="3"/>
          </p:cNvCxnSpPr>
          <p:nvPr/>
        </p:nvCxnSpPr>
        <p:spPr>
          <a:xfrm>
            <a:off x="6962682" y="3512613"/>
            <a:ext cx="473766" cy="268014"/>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a:extLst>
              <a:ext uri="{FF2B5EF4-FFF2-40B4-BE49-F238E27FC236}">
                <a16:creationId xmlns:a16="http://schemas.microsoft.com/office/drawing/2014/main" id="{B2B11F1A-4175-4D0F-831C-CD73A5D299C6}"/>
              </a:ext>
            </a:extLst>
          </p:cNvPr>
          <p:cNvCxnSpPr>
            <a:cxnSpLocks/>
          </p:cNvCxnSpPr>
          <p:nvPr/>
        </p:nvCxnSpPr>
        <p:spPr>
          <a:xfrm>
            <a:off x="6822750" y="3606449"/>
            <a:ext cx="172908" cy="488012"/>
          </a:xfrm>
          <a:prstGeom prst="line">
            <a:avLst/>
          </a:prstGeom>
        </p:spPr>
        <p:style>
          <a:lnRef idx="2">
            <a:schemeClr val="dk1"/>
          </a:lnRef>
          <a:fillRef idx="0">
            <a:schemeClr val="dk1"/>
          </a:fillRef>
          <a:effectRef idx="1">
            <a:schemeClr val="dk1"/>
          </a:effectRef>
          <a:fontRef idx="minor">
            <a:schemeClr val="tx1"/>
          </a:fontRef>
        </p:style>
      </p:cxnSp>
      <p:cxnSp>
        <p:nvCxnSpPr>
          <p:cNvPr id="139" name="Straight Connector 138">
            <a:extLst>
              <a:ext uri="{FF2B5EF4-FFF2-40B4-BE49-F238E27FC236}">
                <a16:creationId xmlns:a16="http://schemas.microsoft.com/office/drawing/2014/main" id="{CB74466C-67CA-4CDF-B53A-F6686ECD8174}"/>
              </a:ext>
            </a:extLst>
          </p:cNvPr>
          <p:cNvCxnSpPr>
            <a:cxnSpLocks/>
          </p:cNvCxnSpPr>
          <p:nvPr/>
        </p:nvCxnSpPr>
        <p:spPr>
          <a:xfrm flipH="1">
            <a:off x="6420572" y="3598919"/>
            <a:ext cx="153897" cy="495542"/>
          </a:xfrm>
          <a:prstGeom prst="line">
            <a:avLst/>
          </a:prstGeom>
        </p:spPr>
        <p:style>
          <a:lnRef idx="2">
            <a:schemeClr val="dk1"/>
          </a:lnRef>
          <a:fillRef idx="0">
            <a:schemeClr val="dk1"/>
          </a:fillRef>
          <a:effectRef idx="1">
            <a:schemeClr val="dk1"/>
          </a:effectRef>
          <a:fontRef idx="minor">
            <a:schemeClr val="tx1"/>
          </a:fontRef>
        </p:style>
      </p:cxnSp>
      <p:cxnSp>
        <p:nvCxnSpPr>
          <p:cNvPr id="142" name="Straight Connector 141">
            <a:extLst>
              <a:ext uri="{FF2B5EF4-FFF2-40B4-BE49-F238E27FC236}">
                <a16:creationId xmlns:a16="http://schemas.microsoft.com/office/drawing/2014/main" id="{44BB42D5-E1BA-4799-B0D7-6BEF6F426EA1}"/>
              </a:ext>
            </a:extLst>
          </p:cNvPr>
          <p:cNvCxnSpPr>
            <a:cxnSpLocks/>
            <a:endCxn id="41" idx="3"/>
          </p:cNvCxnSpPr>
          <p:nvPr/>
        </p:nvCxnSpPr>
        <p:spPr>
          <a:xfrm flipV="1">
            <a:off x="5990001" y="3512613"/>
            <a:ext cx="467890" cy="275032"/>
          </a:xfrm>
          <a:prstGeom prst="line">
            <a:avLst/>
          </a:prstGeom>
        </p:spPr>
        <p:style>
          <a:lnRef idx="2">
            <a:schemeClr val="dk1"/>
          </a:lnRef>
          <a:fillRef idx="0">
            <a:schemeClr val="dk1"/>
          </a:fillRef>
          <a:effectRef idx="1">
            <a:schemeClr val="dk1"/>
          </a:effectRef>
          <a:fontRef idx="minor">
            <a:schemeClr val="tx1"/>
          </a:fontRef>
        </p:style>
      </p:cxnSp>
      <p:cxnSp>
        <p:nvCxnSpPr>
          <p:cNvPr id="147" name="Straight Connector 146">
            <a:extLst>
              <a:ext uri="{FF2B5EF4-FFF2-40B4-BE49-F238E27FC236}">
                <a16:creationId xmlns:a16="http://schemas.microsoft.com/office/drawing/2014/main" id="{A0BCDF2F-EB08-4D88-A6E6-62D7D342D116}"/>
              </a:ext>
            </a:extLst>
          </p:cNvPr>
          <p:cNvCxnSpPr>
            <a:cxnSpLocks/>
          </p:cNvCxnSpPr>
          <p:nvPr/>
        </p:nvCxnSpPr>
        <p:spPr>
          <a:xfrm>
            <a:off x="5387678" y="2064909"/>
            <a:ext cx="328431" cy="321056"/>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a:extLst>
              <a:ext uri="{FF2B5EF4-FFF2-40B4-BE49-F238E27FC236}">
                <a16:creationId xmlns:a16="http://schemas.microsoft.com/office/drawing/2014/main" id="{FDAF10D0-F627-4B62-B662-2685F6E13BC7}"/>
              </a:ext>
            </a:extLst>
          </p:cNvPr>
          <p:cNvCxnSpPr>
            <a:cxnSpLocks/>
          </p:cNvCxnSpPr>
          <p:nvPr/>
        </p:nvCxnSpPr>
        <p:spPr>
          <a:xfrm>
            <a:off x="6094967" y="1585857"/>
            <a:ext cx="165773" cy="423309"/>
          </a:xfrm>
          <a:prstGeom prst="line">
            <a:avLst/>
          </a:prstGeom>
        </p:spPr>
        <p:style>
          <a:lnRef idx="2">
            <a:schemeClr val="dk1"/>
          </a:lnRef>
          <a:fillRef idx="0">
            <a:schemeClr val="dk1"/>
          </a:fillRef>
          <a:effectRef idx="1">
            <a:schemeClr val="dk1"/>
          </a:effectRef>
          <a:fontRef idx="minor">
            <a:schemeClr val="tx1"/>
          </a:fontRef>
        </p:style>
      </p:cxnSp>
      <p:cxnSp>
        <p:nvCxnSpPr>
          <p:cNvPr id="151" name="Straight Connector 150">
            <a:extLst>
              <a:ext uri="{FF2B5EF4-FFF2-40B4-BE49-F238E27FC236}">
                <a16:creationId xmlns:a16="http://schemas.microsoft.com/office/drawing/2014/main" id="{A8FC4104-1279-4D11-AACC-6379186A2D3C}"/>
              </a:ext>
            </a:extLst>
          </p:cNvPr>
          <p:cNvCxnSpPr>
            <a:cxnSpLocks/>
          </p:cNvCxnSpPr>
          <p:nvPr/>
        </p:nvCxnSpPr>
        <p:spPr>
          <a:xfrm flipH="1">
            <a:off x="7054594" y="1556675"/>
            <a:ext cx="174120" cy="411493"/>
          </a:xfrm>
          <a:prstGeom prst="line">
            <a:avLst/>
          </a:prstGeom>
        </p:spPr>
        <p:style>
          <a:lnRef idx="2">
            <a:schemeClr val="dk1"/>
          </a:lnRef>
          <a:fillRef idx="0">
            <a:schemeClr val="dk1"/>
          </a:fillRef>
          <a:effectRef idx="1">
            <a:schemeClr val="dk1"/>
          </a:effectRef>
          <a:fontRef idx="minor">
            <a:schemeClr val="tx1"/>
          </a:fontRef>
        </p:style>
      </p:cxnSp>
      <p:cxnSp>
        <p:nvCxnSpPr>
          <p:cNvPr id="154" name="Straight Connector 153">
            <a:extLst>
              <a:ext uri="{FF2B5EF4-FFF2-40B4-BE49-F238E27FC236}">
                <a16:creationId xmlns:a16="http://schemas.microsoft.com/office/drawing/2014/main" id="{D441E126-4FF6-4302-8D91-7535EFACBA60}"/>
              </a:ext>
            </a:extLst>
          </p:cNvPr>
          <p:cNvCxnSpPr>
            <a:cxnSpLocks/>
          </p:cNvCxnSpPr>
          <p:nvPr/>
        </p:nvCxnSpPr>
        <p:spPr>
          <a:xfrm>
            <a:off x="4946006" y="3031875"/>
            <a:ext cx="456229" cy="46314"/>
          </a:xfrm>
          <a:prstGeom prst="line">
            <a:avLst/>
          </a:prstGeom>
        </p:spPr>
        <p:style>
          <a:lnRef idx="2">
            <a:schemeClr val="dk1"/>
          </a:lnRef>
          <a:fillRef idx="0">
            <a:schemeClr val="dk1"/>
          </a:fillRef>
          <a:effectRef idx="1">
            <a:schemeClr val="dk1"/>
          </a:effectRef>
          <a:fontRef idx="minor">
            <a:schemeClr val="tx1"/>
          </a:fontRef>
        </p:style>
      </p:cxnSp>
      <p:cxnSp>
        <p:nvCxnSpPr>
          <p:cNvPr id="156" name="Straight Connector 155">
            <a:extLst>
              <a:ext uri="{FF2B5EF4-FFF2-40B4-BE49-F238E27FC236}">
                <a16:creationId xmlns:a16="http://schemas.microsoft.com/office/drawing/2014/main" id="{4AF347B4-5C95-4D9D-8B9A-EEECCFC68FC4}"/>
              </a:ext>
            </a:extLst>
          </p:cNvPr>
          <p:cNvCxnSpPr/>
          <p:nvPr/>
        </p:nvCxnSpPr>
        <p:spPr>
          <a:xfrm flipV="1">
            <a:off x="5124592" y="3857063"/>
            <a:ext cx="403369" cy="193692"/>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0F1F723E-8DDE-4656-8101-1A45B17B9B0A}"/>
              </a:ext>
            </a:extLst>
          </p:cNvPr>
          <p:cNvCxnSpPr>
            <a:cxnSpLocks/>
          </p:cNvCxnSpPr>
          <p:nvPr/>
        </p:nvCxnSpPr>
        <p:spPr>
          <a:xfrm flipH="1">
            <a:off x="6051091" y="4058473"/>
            <a:ext cx="255609" cy="335692"/>
          </a:xfrm>
          <a:prstGeom prst="line">
            <a:avLst/>
          </a:prstGeom>
        </p:spPr>
        <p:style>
          <a:lnRef idx="2">
            <a:schemeClr val="dk1"/>
          </a:lnRef>
          <a:fillRef idx="0">
            <a:schemeClr val="dk1"/>
          </a:fillRef>
          <a:effectRef idx="1">
            <a:schemeClr val="dk1"/>
          </a:effectRef>
          <a:fontRef idx="minor">
            <a:schemeClr val="tx1"/>
          </a:fontRef>
        </p:style>
      </p:cxnSp>
      <p:cxnSp>
        <p:nvCxnSpPr>
          <p:cNvPr id="165" name="Straight Connector 164">
            <a:extLst>
              <a:ext uri="{FF2B5EF4-FFF2-40B4-BE49-F238E27FC236}">
                <a16:creationId xmlns:a16="http://schemas.microsoft.com/office/drawing/2014/main" id="{02C9285E-D55C-4CD9-94D4-AAD7FF2F91D0}"/>
              </a:ext>
            </a:extLst>
          </p:cNvPr>
          <p:cNvCxnSpPr/>
          <p:nvPr/>
        </p:nvCxnSpPr>
        <p:spPr>
          <a:xfrm>
            <a:off x="6861022" y="4138128"/>
            <a:ext cx="93285" cy="420541"/>
          </a:xfrm>
          <a:prstGeom prst="line">
            <a:avLst/>
          </a:prstGeom>
        </p:spPr>
        <p:style>
          <a:lnRef idx="2">
            <a:schemeClr val="dk1"/>
          </a:lnRef>
          <a:fillRef idx="0">
            <a:schemeClr val="dk1"/>
          </a:fillRef>
          <a:effectRef idx="1">
            <a:schemeClr val="dk1"/>
          </a:effectRef>
          <a:fontRef idx="minor">
            <a:schemeClr val="tx1"/>
          </a:fontRef>
        </p:style>
      </p:cxnSp>
      <p:cxnSp>
        <p:nvCxnSpPr>
          <p:cNvPr id="167" name="Straight Connector 166">
            <a:extLst>
              <a:ext uri="{FF2B5EF4-FFF2-40B4-BE49-F238E27FC236}">
                <a16:creationId xmlns:a16="http://schemas.microsoft.com/office/drawing/2014/main" id="{9047E9EE-A467-4262-809F-943422646BF8}"/>
              </a:ext>
            </a:extLst>
          </p:cNvPr>
          <p:cNvCxnSpPr>
            <a:stCxn id="59" idx="3"/>
          </p:cNvCxnSpPr>
          <p:nvPr/>
        </p:nvCxnSpPr>
        <p:spPr>
          <a:xfrm>
            <a:off x="7436449" y="3780628"/>
            <a:ext cx="362911" cy="226761"/>
          </a:xfrm>
          <a:prstGeom prst="line">
            <a:avLst/>
          </a:prstGeom>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4FD1B4A8-BB0E-4B57-B543-9DD2B357181C}"/>
              </a:ext>
            </a:extLst>
          </p:cNvPr>
          <p:cNvCxnSpPr/>
          <p:nvPr/>
        </p:nvCxnSpPr>
        <p:spPr>
          <a:xfrm flipV="1">
            <a:off x="5911650" y="4470092"/>
            <a:ext cx="262405" cy="370670"/>
          </a:xfrm>
          <a:prstGeom prst="line">
            <a:avLst/>
          </a:prstGeom>
        </p:spPr>
        <p:style>
          <a:lnRef idx="2">
            <a:schemeClr val="dk1"/>
          </a:lnRef>
          <a:fillRef idx="0">
            <a:schemeClr val="dk1"/>
          </a:fillRef>
          <a:effectRef idx="1">
            <a:schemeClr val="dk1"/>
          </a:effectRef>
          <a:fontRef idx="minor">
            <a:schemeClr val="tx1"/>
          </a:fontRef>
        </p:style>
      </p:cxnSp>
      <p:cxnSp>
        <p:nvCxnSpPr>
          <p:cNvPr id="171" name="Straight Connector 170">
            <a:extLst>
              <a:ext uri="{FF2B5EF4-FFF2-40B4-BE49-F238E27FC236}">
                <a16:creationId xmlns:a16="http://schemas.microsoft.com/office/drawing/2014/main" id="{A3B3744B-DCE2-4157-AD46-200AB4675D55}"/>
              </a:ext>
            </a:extLst>
          </p:cNvPr>
          <p:cNvCxnSpPr/>
          <p:nvPr/>
        </p:nvCxnSpPr>
        <p:spPr>
          <a:xfrm flipH="1" flipV="1">
            <a:off x="7178834" y="4499694"/>
            <a:ext cx="296236" cy="358023"/>
          </a:xfrm>
          <a:prstGeom prst="line">
            <a:avLst/>
          </a:prstGeom>
        </p:spPr>
        <p:style>
          <a:lnRef idx="2">
            <a:schemeClr val="dk1"/>
          </a:lnRef>
          <a:fillRef idx="0">
            <a:schemeClr val="dk1"/>
          </a:fillRef>
          <a:effectRef idx="1">
            <a:schemeClr val="dk1"/>
          </a:effectRef>
          <a:fontRef idx="minor">
            <a:schemeClr val="tx1"/>
          </a:fontRef>
        </p:style>
      </p:cxnSp>
      <p:cxnSp>
        <p:nvCxnSpPr>
          <p:cNvPr id="173" name="Straight Connector 172">
            <a:extLst>
              <a:ext uri="{FF2B5EF4-FFF2-40B4-BE49-F238E27FC236}">
                <a16:creationId xmlns:a16="http://schemas.microsoft.com/office/drawing/2014/main" id="{88BC08B8-5501-4C4B-B2E9-7386898F2E7F}"/>
              </a:ext>
            </a:extLst>
          </p:cNvPr>
          <p:cNvCxnSpPr>
            <a:cxnSpLocks/>
          </p:cNvCxnSpPr>
          <p:nvPr/>
        </p:nvCxnSpPr>
        <p:spPr>
          <a:xfrm flipH="1" flipV="1">
            <a:off x="7799359" y="4007390"/>
            <a:ext cx="403798" cy="213251"/>
          </a:xfrm>
          <a:prstGeom prst="line">
            <a:avLst/>
          </a:prstGeom>
        </p:spPr>
        <p:style>
          <a:lnRef idx="2">
            <a:schemeClr val="dk1"/>
          </a:lnRef>
          <a:fillRef idx="0">
            <a:schemeClr val="dk1"/>
          </a:fillRef>
          <a:effectRef idx="1">
            <a:schemeClr val="dk1"/>
          </a:effectRef>
          <a:fontRef idx="minor">
            <a:schemeClr val="tx1"/>
          </a:fontRef>
        </p:style>
      </p:cxnSp>
      <p:cxnSp>
        <p:nvCxnSpPr>
          <p:cNvPr id="175" name="Straight Connector 174">
            <a:extLst>
              <a:ext uri="{FF2B5EF4-FFF2-40B4-BE49-F238E27FC236}">
                <a16:creationId xmlns:a16="http://schemas.microsoft.com/office/drawing/2014/main" id="{6EDD157A-B3A6-4B77-9814-0CF05928B71A}"/>
              </a:ext>
            </a:extLst>
          </p:cNvPr>
          <p:cNvCxnSpPr/>
          <p:nvPr/>
        </p:nvCxnSpPr>
        <p:spPr>
          <a:xfrm>
            <a:off x="5527960" y="2661117"/>
            <a:ext cx="421086" cy="126744"/>
          </a:xfrm>
          <a:prstGeom prst="line">
            <a:avLst/>
          </a:prstGeom>
        </p:spPr>
        <p:style>
          <a:lnRef idx="2">
            <a:schemeClr val="dk1"/>
          </a:lnRef>
          <a:fillRef idx="0">
            <a:schemeClr val="dk1"/>
          </a:fillRef>
          <a:effectRef idx="1">
            <a:schemeClr val="dk1"/>
          </a:effectRef>
          <a:fontRef idx="minor">
            <a:schemeClr val="tx1"/>
          </a:fontRef>
        </p:style>
      </p:cxnSp>
      <p:cxnSp>
        <p:nvCxnSpPr>
          <p:cNvPr id="177" name="Straight Connector 176">
            <a:extLst>
              <a:ext uri="{FF2B5EF4-FFF2-40B4-BE49-F238E27FC236}">
                <a16:creationId xmlns:a16="http://schemas.microsoft.com/office/drawing/2014/main" id="{D691B2EC-34D4-4357-AFD5-6271C6E8874B}"/>
              </a:ext>
            </a:extLst>
          </p:cNvPr>
          <p:cNvCxnSpPr>
            <a:stCxn id="32" idx="2"/>
          </p:cNvCxnSpPr>
          <p:nvPr/>
        </p:nvCxnSpPr>
        <p:spPr>
          <a:xfrm flipV="1">
            <a:off x="5387677" y="3246232"/>
            <a:ext cx="416524" cy="10603"/>
          </a:xfrm>
          <a:prstGeom prst="line">
            <a:avLst/>
          </a:prstGeom>
        </p:spPr>
        <p:style>
          <a:lnRef idx="2">
            <a:schemeClr val="dk1"/>
          </a:lnRef>
          <a:fillRef idx="0">
            <a:schemeClr val="dk1"/>
          </a:fillRef>
          <a:effectRef idx="1">
            <a:schemeClr val="dk1"/>
          </a:effectRef>
          <a:fontRef idx="minor">
            <a:schemeClr val="tx1"/>
          </a:fontRef>
        </p:style>
      </p:cxnSp>
      <p:cxnSp>
        <p:nvCxnSpPr>
          <p:cNvPr id="179" name="Straight Connector 178">
            <a:extLst>
              <a:ext uri="{FF2B5EF4-FFF2-40B4-BE49-F238E27FC236}">
                <a16:creationId xmlns:a16="http://schemas.microsoft.com/office/drawing/2014/main" id="{B02B44AB-333A-4FD9-94AA-2B71793D9855}"/>
              </a:ext>
            </a:extLst>
          </p:cNvPr>
          <p:cNvCxnSpPr/>
          <p:nvPr/>
        </p:nvCxnSpPr>
        <p:spPr>
          <a:xfrm flipV="1">
            <a:off x="5518965" y="3675425"/>
            <a:ext cx="398640" cy="147371"/>
          </a:xfrm>
          <a:prstGeom prst="line">
            <a:avLst/>
          </a:prstGeom>
        </p:spPr>
        <p:style>
          <a:lnRef idx="2">
            <a:schemeClr val="dk1"/>
          </a:lnRef>
          <a:fillRef idx="0">
            <a:schemeClr val="dk1"/>
          </a:fillRef>
          <a:effectRef idx="1">
            <a:schemeClr val="dk1"/>
          </a:effectRef>
          <a:fontRef idx="minor">
            <a:schemeClr val="tx1"/>
          </a:fontRef>
        </p:style>
      </p:cxnSp>
      <p:cxnSp>
        <p:nvCxnSpPr>
          <p:cNvPr id="181" name="Straight Connector 180">
            <a:extLst>
              <a:ext uri="{FF2B5EF4-FFF2-40B4-BE49-F238E27FC236}">
                <a16:creationId xmlns:a16="http://schemas.microsoft.com/office/drawing/2014/main" id="{0B55E95B-BD7E-4E90-B0F8-B87EB1652761}"/>
              </a:ext>
            </a:extLst>
          </p:cNvPr>
          <p:cNvCxnSpPr>
            <a:cxnSpLocks/>
          </p:cNvCxnSpPr>
          <p:nvPr/>
        </p:nvCxnSpPr>
        <p:spPr>
          <a:xfrm>
            <a:off x="7591734" y="3426762"/>
            <a:ext cx="423206" cy="42327"/>
          </a:xfrm>
          <a:prstGeom prst="line">
            <a:avLst/>
          </a:prstGeom>
        </p:spPr>
        <p:style>
          <a:lnRef idx="2">
            <a:schemeClr val="dk1"/>
          </a:lnRef>
          <a:fillRef idx="0">
            <a:schemeClr val="dk1"/>
          </a:fillRef>
          <a:effectRef idx="1">
            <a:schemeClr val="dk1"/>
          </a:effectRef>
          <a:fontRef idx="minor">
            <a:schemeClr val="tx1"/>
          </a:fontRef>
        </p:style>
      </p:cxnSp>
      <p:cxnSp>
        <p:nvCxnSpPr>
          <p:cNvPr id="186" name="Straight Connector 185">
            <a:extLst>
              <a:ext uri="{FF2B5EF4-FFF2-40B4-BE49-F238E27FC236}">
                <a16:creationId xmlns:a16="http://schemas.microsoft.com/office/drawing/2014/main" id="{953E876B-1903-4695-96DA-BCBA461DDC3D}"/>
              </a:ext>
            </a:extLst>
          </p:cNvPr>
          <p:cNvCxnSpPr>
            <a:cxnSpLocks/>
          </p:cNvCxnSpPr>
          <p:nvPr/>
        </p:nvCxnSpPr>
        <p:spPr>
          <a:xfrm flipV="1">
            <a:off x="8014940" y="2949549"/>
            <a:ext cx="449624" cy="98625"/>
          </a:xfrm>
          <a:prstGeom prst="line">
            <a:avLst/>
          </a:prstGeom>
        </p:spPr>
        <p:style>
          <a:lnRef idx="2">
            <a:schemeClr val="dk1"/>
          </a:lnRef>
          <a:fillRef idx="0">
            <a:schemeClr val="dk1"/>
          </a:fillRef>
          <a:effectRef idx="1">
            <a:schemeClr val="dk1"/>
          </a:effectRef>
          <a:fontRef idx="minor">
            <a:schemeClr val="tx1"/>
          </a:fontRef>
        </p:style>
      </p:cxnSp>
      <p:cxnSp>
        <p:nvCxnSpPr>
          <p:cNvPr id="190" name="Straight Connector 189">
            <a:extLst>
              <a:ext uri="{FF2B5EF4-FFF2-40B4-BE49-F238E27FC236}">
                <a16:creationId xmlns:a16="http://schemas.microsoft.com/office/drawing/2014/main" id="{95EA4D37-40FF-42CB-9919-EFA8829517FD}"/>
              </a:ext>
            </a:extLst>
          </p:cNvPr>
          <p:cNvCxnSpPr>
            <a:cxnSpLocks/>
          </p:cNvCxnSpPr>
          <p:nvPr/>
        </p:nvCxnSpPr>
        <p:spPr>
          <a:xfrm flipV="1">
            <a:off x="7568003" y="2933820"/>
            <a:ext cx="428526" cy="94102"/>
          </a:xfrm>
          <a:prstGeom prst="line">
            <a:avLst/>
          </a:prstGeom>
        </p:spPr>
        <p:style>
          <a:lnRef idx="2">
            <a:schemeClr val="dk1"/>
          </a:lnRef>
          <a:fillRef idx="0">
            <a:schemeClr val="dk1"/>
          </a:fillRef>
          <a:effectRef idx="1">
            <a:schemeClr val="dk1"/>
          </a:effectRef>
          <a:fontRef idx="minor">
            <a:schemeClr val="tx1"/>
          </a:fontRef>
        </p:style>
      </p:cxnSp>
      <p:cxnSp>
        <p:nvCxnSpPr>
          <p:cNvPr id="194" name="Straight Connector 193">
            <a:extLst>
              <a:ext uri="{FF2B5EF4-FFF2-40B4-BE49-F238E27FC236}">
                <a16:creationId xmlns:a16="http://schemas.microsoft.com/office/drawing/2014/main" id="{E99EE4E9-16CD-4AE6-8CA9-48B1757AB815}"/>
              </a:ext>
            </a:extLst>
          </p:cNvPr>
          <p:cNvCxnSpPr>
            <a:cxnSpLocks/>
          </p:cNvCxnSpPr>
          <p:nvPr/>
        </p:nvCxnSpPr>
        <p:spPr>
          <a:xfrm>
            <a:off x="6260740" y="2009166"/>
            <a:ext cx="155899" cy="398569"/>
          </a:xfrm>
          <a:prstGeom prst="line">
            <a:avLst/>
          </a:prstGeom>
        </p:spPr>
        <p:style>
          <a:lnRef idx="2">
            <a:schemeClr val="dk1"/>
          </a:lnRef>
          <a:fillRef idx="0">
            <a:schemeClr val="dk1"/>
          </a:fillRef>
          <a:effectRef idx="1">
            <a:schemeClr val="dk1"/>
          </a:effectRef>
          <a:fontRef idx="minor">
            <a:schemeClr val="tx1"/>
          </a:fontRef>
        </p:style>
      </p:cxnSp>
      <p:cxnSp>
        <p:nvCxnSpPr>
          <p:cNvPr id="196" name="Straight Connector 195">
            <a:extLst>
              <a:ext uri="{FF2B5EF4-FFF2-40B4-BE49-F238E27FC236}">
                <a16:creationId xmlns:a16="http://schemas.microsoft.com/office/drawing/2014/main" id="{F0E159CE-0F6B-40E0-86BE-FD66C88F27B2}"/>
              </a:ext>
            </a:extLst>
          </p:cNvPr>
          <p:cNvCxnSpPr>
            <a:cxnSpLocks/>
          </p:cNvCxnSpPr>
          <p:nvPr/>
        </p:nvCxnSpPr>
        <p:spPr>
          <a:xfrm flipV="1">
            <a:off x="6981171" y="2010217"/>
            <a:ext cx="191755" cy="391159"/>
          </a:xfrm>
          <a:prstGeom prst="line">
            <a:avLst/>
          </a:prstGeom>
        </p:spPr>
        <p:style>
          <a:lnRef idx="2">
            <a:schemeClr val="dk1"/>
          </a:lnRef>
          <a:fillRef idx="0">
            <a:schemeClr val="dk1"/>
          </a:fillRef>
          <a:effectRef idx="1">
            <a:schemeClr val="dk1"/>
          </a:effectRef>
          <a:fontRef idx="minor">
            <a:schemeClr val="tx1"/>
          </a:fontRef>
        </p:style>
      </p:cxnSp>
      <p:cxnSp>
        <p:nvCxnSpPr>
          <p:cNvPr id="198" name="Straight Connector 197">
            <a:extLst>
              <a:ext uri="{FF2B5EF4-FFF2-40B4-BE49-F238E27FC236}">
                <a16:creationId xmlns:a16="http://schemas.microsoft.com/office/drawing/2014/main" id="{B4311A58-B29F-43CE-9A76-9548B35970BD}"/>
              </a:ext>
            </a:extLst>
          </p:cNvPr>
          <p:cNvCxnSpPr/>
          <p:nvPr/>
        </p:nvCxnSpPr>
        <p:spPr>
          <a:xfrm flipV="1">
            <a:off x="7704488" y="2124793"/>
            <a:ext cx="385453" cy="249829"/>
          </a:xfrm>
          <a:prstGeom prst="line">
            <a:avLst/>
          </a:prstGeom>
        </p:spPr>
        <p:style>
          <a:lnRef idx="2">
            <a:schemeClr val="dk1"/>
          </a:lnRef>
          <a:fillRef idx="0">
            <a:schemeClr val="dk1"/>
          </a:fillRef>
          <a:effectRef idx="1">
            <a:schemeClr val="dk1"/>
          </a:effectRef>
          <a:fontRef idx="minor">
            <a:schemeClr val="tx1"/>
          </a:fontRef>
        </p:style>
      </p:cxnSp>
      <p:cxnSp>
        <p:nvCxnSpPr>
          <p:cNvPr id="205" name="Straight Connector 204">
            <a:extLst>
              <a:ext uri="{FF2B5EF4-FFF2-40B4-BE49-F238E27FC236}">
                <a16:creationId xmlns:a16="http://schemas.microsoft.com/office/drawing/2014/main" id="{04F3AB65-9D9C-4ED7-BB49-A27781B0E8E7}"/>
              </a:ext>
            </a:extLst>
          </p:cNvPr>
          <p:cNvCxnSpPr>
            <a:cxnSpLocks/>
            <a:stCxn id="33" idx="7"/>
            <a:endCxn id="32" idx="7"/>
          </p:cNvCxnSpPr>
          <p:nvPr/>
        </p:nvCxnSpPr>
        <p:spPr>
          <a:xfrm flipV="1">
            <a:off x="7348279" y="2319214"/>
            <a:ext cx="303014" cy="303013"/>
          </a:xfrm>
          <a:prstGeom prst="line">
            <a:avLst/>
          </a:prstGeom>
        </p:spPr>
        <p:style>
          <a:lnRef idx="2">
            <a:schemeClr val="dk1"/>
          </a:lnRef>
          <a:fillRef idx="0">
            <a:schemeClr val="dk1"/>
          </a:fillRef>
          <a:effectRef idx="1">
            <a:schemeClr val="dk1"/>
          </a:effectRef>
          <a:fontRef idx="minor">
            <a:schemeClr val="tx1"/>
          </a:fontRef>
        </p:style>
      </p:cxnSp>
      <p:sp>
        <p:nvSpPr>
          <p:cNvPr id="221" name="Title 1">
            <a:extLst>
              <a:ext uri="{FF2B5EF4-FFF2-40B4-BE49-F238E27FC236}">
                <a16:creationId xmlns:a16="http://schemas.microsoft.com/office/drawing/2014/main" id="{48E4F2FD-B584-458B-84DE-606DAFED053E}"/>
              </a:ext>
            </a:extLst>
          </p:cNvPr>
          <p:cNvSpPr txBox="1">
            <a:spLocks/>
          </p:cNvSpPr>
          <p:nvPr/>
        </p:nvSpPr>
        <p:spPr bwMode="auto">
          <a:xfrm>
            <a:off x="460291" y="2280324"/>
            <a:ext cx="3607782" cy="21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800" b="1" kern="1200" baseline="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1400" dirty="0"/>
              <a:t>Diversity</a:t>
            </a:r>
            <a:r>
              <a:rPr lang="en-US" sz="1400" dirty="0">
                <a:solidFill>
                  <a:schemeClr val="bg1"/>
                </a:solidFill>
              </a:rPr>
              <a:t> </a:t>
            </a:r>
            <a:r>
              <a:rPr lang="en-US" sz="1400" b="0" dirty="0">
                <a:solidFill>
                  <a:srgbClr val="696A6C"/>
                </a:solidFill>
                <a:ea typeface="+mn-ea"/>
              </a:rPr>
              <a:t>is any dimension that can be used to differentiate groups and people from one another including diverse perspectives, work experiences, lifestyles and cultures.</a:t>
            </a:r>
          </a:p>
          <a:p>
            <a:endParaRPr lang="en-US" sz="1400" b="0" dirty="0">
              <a:solidFill>
                <a:srgbClr val="696A6C"/>
              </a:solidFill>
              <a:ea typeface="+mn-ea"/>
            </a:endParaRPr>
          </a:p>
          <a:p>
            <a:r>
              <a:rPr lang="en-US" sz="1400" b="0" dirty="0">
                <a:solidFill>
                  <a:srgbClr val="696A6C"/>
                </a:solidFill>
                <a:ea typeface="+mn-ea"/>
              </a:rPr>
              <a:t>It includes respect for and appreciation of similarities and differences. </a:t>
            </a:r>
          </a:p>
        </p:txBody>
      </p:sp>
    </p:spTree>
    <p:extLst>
      <p:ext uri="{BB962C8B-B14F-4D97-AF65-F5344CB8AC3E}">
        <p14:creationId xmlns:p14="http://schemas.microsoft.com/office/powerpoint/2010/main" val="18692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fade">
                                      <p:cBhvr>
                                        <p:cTn id="21" dur="500"/>
                                        <p:tgtEl>
                                          <p:spTgt spid="1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nodeType="with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fade">
                                      <p:cBhvr>
                                        <p:cTn id="33" dur="500"/>
                                        <p:tgtEl>
                                          <p:spTgt spid="1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500"/>
                                        <p:tgtEl>
                                          <p:spTgt spid="1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500"/>
                                        <p:tgtEl>
                                          <p:spTgt spid="1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par>
                                <p:cTn id="58" presetID="10"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fade">
                                      <p:cBhvr>
                                        <p:cTn id="60" dur="500"/>
                                        <p:tgtEl>
                                          <p:spTgt spid="1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par>
                                <p:cTn id="64" presetID="10" presetClass="entr" presetSubtype="0" fill="hold" nodeType="withEffect">
                                  <p:stCondLst>
                                    <p:cond delay="0"/>
                                  </p:stCondLst>
                                  <p:childTnLst>
                                    <p:set>
                                      <p:cBhvr>
                                        <p:cTn id="65" dur="1" fill="hold">
                                          <p:stCondLst>
                                            <p:cond delay="0"/>
                                          </p:stCondLst>
                                        </p:cTn>
                                        <p:tgtEl>
                                          <p:spTgt spid="142"/>
                                        </p:tgtEl>
                                        <p:attrNameLst>
                                          <p:attrName>style.visibility</p:attrName>
                                        </p:attrNameLst>
                                      </p:cBhvr>
                                      <p:to>
                                        <p:strVal val="visible"/>
                                      </p:to>
                                    </p:set>
                                    <p:animEffect transition="in" filter="fade">
                                      <p:cBhvr>
                                        <p:cTn id="66" dur="500"/>
                                        <p:tgtEl>
                                          <p:spTgt spid="1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par>
                                <p:cTn id="78" presetID="10" presetClass="entr" presetSubtype="0" fill="hold" nodeType="withEffect">
                                  <p:stCondLst>
                                    <p:cond delay="0"/>
                                  </p:stCondLst>
                                  <p:childTnLst>
                                    <p:set>
                                      <p:cBhvr>
                                        <p:cTn id="79" dur="1" fill="hold">
                                          <p:stCondLst>
                                            <p:cond delay="0"/>
                                          </p:stCondLst>
                                        </p:cTn>
                                        <p:tgtEl>
                                          <p:spTgt spid="175"/>
                                        </p:tgtEl>
                                        <p:attrNameLst>
                                          <p:attrName>style.visibility</p:attrName>
                                        </p:attrNameLst>
                                      </p:cBhvr>
                                      <p:to>
                                        <p:strVal val="visible"/>
                                      </p:to>
                                    </p:set>
                                    <p:animEffect transition="in" filter="fade">
                                      <p:cBhvr>
                                        <p:cTn id="80" dur="500"/>
                                        <p:tgtEl>
                                          <p:spTgt spid="17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childTnLst>
                                </p:cTn>
                              </p:par>
                              <p:par>
                                <p:cTn id="84" presetID="10" presetClass="entr" presetSubtype="0" fill="hold" nodeType="withEffect">
                                  <p:stCondLst>
                                    <p:cond delay="0"/>
                                  </p:stCondLst>
                                  <p:childTnLst>
                                    <p:set>
                                      <p:cBhvr>
                                        <p:cTn id="85" dur="1" fill="hold">
                                          <p:stCondLst>
                                            <p:cond delay="0"/>
                                          </p:stCondLst>
                                        </p:cTn>
                                        <p:tgtEl>
                                          <p:spTgt spid="194"/>
                                        </p:tgtEl>
                                        <p:attrNameLst>
                                          <p:attrName>style.visibility</p:attrName>
                                        </p:attrNameLst>
                                      </p:cBhvr>
                                      <p:to>
                                        <p:strVal val="visible"/>
                                      </p:to>
                                    </p:set>
                                    <p:animEffect transition="in" filter="fade">
                                      <p:cBhvr>
                                        <p:cTn id="86" dur="500"/>
                                        <p:tgtEl>
                                          <p:spTgt spid="19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196"/>
                                        </p:tgtEl>
                                        <p:attrNameLst>
                                          <p:attrName>style.visibility</p:attrName>
                                        </p:attrNameLst>
                                      </p:cBhvr>
                                      <p:to>
                                        <p:strVal val="visible"/>
                                      </p:to>
                                    </p:set>
                                    <p:animEffect transition="in" filter="fade">
                                      <p:cBhvr>
                                        <p:cTn id="95" dur="500"/>
                                        <p:tgtEl>
                                          <p:spTgt spid="19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par>
                                <p:cTn id="99" presetID="10" presetClass="entr" presetSubtype="0" fill="hold" nodeType="withEffect">
                                  <p:stCondLst>
                                    <p:cond delay="0"/>
                                  </p:stCondLst>
                                  <p:childTnLst>
                                    <p:set>
                                      <p:cBhvr>
                                        <p:cTn id="100" dur="1" fill="hold">
                                          <p:stCondLst>
                                            <p:cond delay="0"/>
                                          </p:stCondLst>
                                        </p:cTn>
                                        <p:tgtEl>
                                          <p:spTgt spid="205"/>
                                        </p:tgtEl>
                                        <p:attrNameLst>
                                          <p:attrName>style.visibility</p:attrName>
                                        </p:attrNameLst>
                                      </p:cBhvr>
                                      <p:to>
                                        <p:strVal val="visible"/>
                                      </p:to>
                                    </p:set>
                                    <p:animEffect transition="in" filter="fade">
                                      <p:cBhvr>
                                        <p:cTn id="101" dur="500"/>
                                        <p:tgtEl>
                                          <p:spTgt spid="20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500"/>
                                        <p:tgtEl>
                                          <p:spTgt spid="72"/>
                                        </p:tgtEl>
                                      </p:cBhvr>
                                    </p:animEffect>
                                  </p:childTnLst>
                                </p:cTn>
                              </p:par>
                              <p:par>
                                <p:cTn id="105" presetID="10" presetClass="entr" presetSubtype="0" fill="hold" nodeType="withEffect">
                                  <p:stCondLst>
                                    <p:cond delay="0"/>
                                  </p:stCondLst>
                                  <p:childTnLst>
                                    <p:set>
                                      <p:cBhvr>
                                        <p:cTn id="106" dur="1" fill="hold">
                                          <p:stCondLst>
                                            <p:cond delay="0"/>
                                          </p:stCondLst>
                                        </p:cTn>
                                        <p:tgtEl>
                                          <p:spTgt spid="190"/>
                                        </p:tgtEl>
                                        <p:attrNameLst>
                                          <p:attrName>style.visibility</p:attrName>
                                        </p:attrNameLst>
                                      </p:cBhvr>
                                      <p:to>
                                        <p:strVal val="visible"/>
                                      </p:to>
                                    </p:set>
                                    <p:animEffect transition="in" filter="fade">
                                      <p:cBhvr>
                                        <p:cTn id="107" dur="500"/>
                                        <p:tgtEl>
                                          <p:spTgt spid="19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181"/>
                                        </p:tgtEl>
                                        <p:attrNameLst>
                                          <p:attrName>style.visibility</p:attrName>
                                        </p:attrNameLst>
                                      </p:cBhvr>
                                      <p:to>
                                        <p:strVal val="visible"/>
                                      </p:to>
                                    </p:set>
                                    <p:animEffect transition="in" filter="fade">
                                      <p:cBhvr>
                                        <p:cTn id="116" dur="500"/>
                                        <p:tgtEl>
                                          <p:spTgt spid="18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par>
                                <p:cTn id="120" presetID="10" presetClass="entr" presetSubtype="0" fill="hold" nodeType="withEffect">
                                  <p:stCondLst>
                                    <p:cond delay="0"/>
                                  </p:stCondLst>
                                  <p:childTnLst>
                                    <p:set>
                                      <p:cBhvr>
                                        <p:cTn id="121" dur="1" fill="hold">
                                          <p:stCondLst>
                                            <p:cond delay="0"/>
                                          </p:stCondLst>
                                        </p:cTn>
                                        <p:tgtEl>
                                          <p:spTgt spid="167"/>
                                        </p:tgtEl>
                                        <p:attrNameLst>
                                          <p:attrName>style.visibility</p:attrName>
                                        </p:attrNameLst>
                                      </p:cBhvr>
                                      <p:to>
                                        <p:strVal val="visible"/>
                                      </p:to>
                                    </p:set>
                                    <p:animEffect transition="in" filter="fade">
                                      <p:cBhvr>
                                        <p:cTn id="122" dur="500"/>
                                        <p:tgtEl>
                                          <p:spTgt spid="16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500"/>
                                        <p:tgtEl>
                                          <p:spTgt spid="73"/>
                                        </p:tgtEl>
                                      </p:cBhvr>
                                    </p:animEffect>
                                  </p:childTnLst>
                                </p:cTn>
                              </p:par>
                              <p:par>
                                <p:cTn id="126" presetID="10" presetClass="entr" presetSubtype="0" fill="hold" nodeType="withEffect">
                                  <p:stCondLst>
                                    <p:cond delay="0"/>
                                  </p:stCondLst>
                                  <p:childTnLst>
                                    <p:set>
                                      <p:cBhvr>
                                        <p:cTn id="127" dur="1" fill="hold">
                                          <p:stCondLst>
                                            <p:cond delay="0"/>
                                          </p:stCondLst>
                                        </p:cTn>
                                        <p:tgtEl>
                                          <p:spTgt spid="165"/>
                                        </p:tgtEl>
                                        <p:attrNameLst>
                                          <p:attrName>style.visibility</p:attrName>
                                        </p:attrNameLst>
                                      </p:cBhvr>
                                      <p:to>
                                        <p:strVal val="visible"/>
                                      </p:to>
                                    </p:set>
                                    <p:animEffect transition="in" filter="fade">
                                      <p:cBhvr>
                                        <p:cTn id="128" dur="500"/>
                                        <p:tgtEl>
                                          <p:spTgt spid="16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500"/>
                                        <p:tgtEl>
                                          <p:spTgt spid="78"/>
                                        </p:tgtEl>
                                      </p:cBhvr>
                                    </p:animEffect>
                                  </p:childTnLst>
                                </p:cTn>
                              </p:par>
                              <p:par>
                                <p:cTn id="132" presetID="10" presetClass="entr" presetSubtype="0" fill="hold" nodeType="withEffect">
                                  <p:stCondLst>
                                    <p:cond delay="0"/>
                                  </p:stCondLst>
                                  <p:childTnLst>
                                    <p:set>
                                      <p:cBhvr>
                                        <p:cTn id="133" dur="1" fill="hold">
                                          <p:stCondLst>
                                            <p:cond delay="0"/>
                                          </p:stCondLst>
                                        </p:cTn>
                                        <p:tgtEl>
                                          <p:spTgt spid="158"/>
                                        </p:tgtEl>
                                        <p:attrNameLst>
                                          <p:attrName>style.visibility</p:attrName>
                                        </p:attrNameLst>
                                      </p:cBhvr>
                                      <p:to>
                                        <p:strVal val="visible"/>
                                      </p:to>
                                    </p:set>
                                    <p:animEffect transition="in" filter="fade">
                                      <p:cBhvr>
                                        <p:cTn id="134" dur="500"/>
                                        <p:tgtEl>
                                          <p:spTgt spid="15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fade">
                                      <p:cBhvr>
                                        <p:cTn id="137" dur="500"/>
                                        <p:tgtEl>
                                          <p:spTgt spid="77"/>
                                        </p:tgtEl>
                                      </p:cBhvr>
                                    </p:animEffect>
                                  </p:childTnLst>
                                </p:cTn>
                              </p:par>
                              <p:par>
                                <p:cTn id="138" presetID="10" presetClass="entr" presetSubtype="0" fill="hold" nodeType="withEffect">
                                  <p:stCondLst>
                                    <p:cond delay="0"/>
                                  </p:stCondLst>
                                  <p:childTnLst>
                                    <p:set>
                                      <p:cBhvr>
                                        <p:cTn id="139" dur="1" fill="hold">
                                          <p:stCondLst>
                                            <p:cond delay="0"/>
                                          </p:stCondLst>
                                        </p:cTn>
                                        <p:tgtEl>
                                          <p:spTgt spid="179"/>
                                        </p:tgtEl>
                                        <p:attrNameLst>
                                          <p:attrName>style.visibility</p:attrName>
                                        </p:attrNameLst>
                                      </p:cBhvr>
                                      <p:to>
                                        <p:strVal val="visible"/>
                                      </p:to>
                                    </p:set>
                                    <p:animEffect transition="in" filter="fade">
                                      <p:cBhvr>
                                        <p:cTn id="140" dur="500"/>
                                        <p:tgtEl>
                                          <p:spTgt spid="17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500"/>
                                        <p:tgtEl>
                                          <p:spTgt spid="76"/>
                                        </p:tgtEl>
                                      </p:cBhvr>
                                    </p:animEffect>
                                  </p:childTnLst>
                                </p:cTn>
                              </p:par>
                              <p:par>
                                <p:cTn id="144" presetID="10" presetClass="entr" presetSubtype="0" fill="hold" nodeType="withEffect">
                                  <p:stCondLst>
                                    <p:cond delay="0"/>
                                  </p:stCondLst>
                                  <p:childTnLst>
                                    <p:set>
                                      <p:cBhvr>
                                        <p:cTn id="145" dur="1" fill="hold">
                                          <p:stCondLst>
                                            <p:cond delay="0"/>
                                          </p:stCondLst>
                                        </p:cTn>
                                        <p:tgtEl>
                                          <p:spTgt spid="177"/>
                                        </p:tgtEl>
                                        <p:attrNameLst>
                                          <p:attrName>style.visibility</p:attrName>
                                        </p:attrNameLst>
                                      </p:cBhvr>
                                      <p:to>
                                        <p:strVal val="visible"/>
                                      </p:to>
                                    </p:set>
                                    <p:animEffect transition="in" filter="fade">
                                      <p:cBhvr>
                                        <p:cTn id="146" dur="500"/>
                                        <p:tgtEl>
                                          <p:spTgt spid="17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500"/>
                                        <p:tgtEl>
                                          <p:spTgt spid="85"/>
                                        </p:tgtEl>
                                      </p:cBhvr>
                                    </p:animEffect>
                                  </p:childTnLst>
                                </p:cTn>
                              </p:par>
                              <p:par>
                                <p:cTn id="152" presetID="10" presetClass="entr" presetSubtype="0" fill="hold" nodeType="withEffect">
                                  <p:stCondLst>
                                    <p:cond delay="0"/>
                                  </p:stCondLst>
                                  <p:childTnLst>
                                    <p:set>
                                      <p:cBhvr>
                                        <p:cTn id="153" dur="1" fill="hold">
                                          <p:stCondLst>
                                            <p:cond delay="0"/>
                                          </p:stCondLst>
                                        </p:cTn>
                                        <p:tgtEl>
                                          <p:spTgt spid="154"/>
                                        </p:tgtEl>
                                        <p:attrNameLst>
                                          <p:attrName>style.visibility</p:attrName>
                                        </p:attrNameLst>
                                      </p:cBhvr>
                                      <p:to>
                                        <p:strVal val="visible"/>
                                      </p:to>
                                    </p:set>
                                    <p:animEffect transition="in" filter="fade">
                                      <p:cBhvr>
                                        <p:cTn id="154" dur="500"/>
                                        <p:tgtEl>
                                          <p:spTgt spid="15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83"/>
                                        </p:tgtEl>
                                        <p:attrNameLst>
                                          <p:attrName>style.visibility</p:attrName>
                                        </p:attrNameLst>
                                      </p:cBhvr>
                                      <p:to>
                                        <p:strVal val="visible"/>
                                      </p:to>
                                    </p:set>
                                    <p:animEffect transition="in" filter="fade">
                                      <p:cBhvr>
                                        <p:cTn id="157" dur="500"/>
                                        <p:tgtEl>
                                          <p:spTgt spid="83"/>
                                        </p:tgtEl>
                                      </p:cBhvr>
                                    </p:animEffect>
                                  </p:childTnLst>
                                </p:cTn>
                              </p:par>
                              <p:par>
                                <p:cTn id="158" presetID="10" presetClass="entr" presetSubtype="0" fill="hold" nodeType="withEffect">
                                  <p:stCondLst>
                                    <p:cond delay="0"/>
                                  </p:stCondLst>
                                  <p:childTnLst>
                                    <p:set>
                                      <p:cBhvr>
                                        <p:cTn id="159" dur="1" fill="hold">
                                          <p:stCondLst>
                                            <p:cond delay="0"/>
                                          </p:stCondLst>
                                        </p:cTn>
                                        <p:tgtEl>
                                          <p:spTgt spid="147"/>
                                        </p:tgtEl>
                                        <p:attrNameLst>
                                          <p:attrName>style.visibility</p:attrName>
                                        </p:attrNameLst>
                                      </p:cBhvr>
                                      <p:to>
                                        <p:strVal val="visible"/>
                                      </p:to>
                                    </p:set>
                                    <p:animEffect transition="in" filter="fade">
                                      <p:cBhvr>
                                        <p:cTn id="160" dur="500"/>
                                        <p:tgtEl>
                                          <p:spTgt spid="14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Effect transition="in" filter="fade">
                                      <p:cBhvr>
                                        <p:cTn id="163" dur="500"/>
                                        <p:tgtEl>
                                          <p:spTgt spid="82"/>
                                        </p:tgtEl>
                                      </p:cBhvr>
                                    </p:animEffect>
                                  </p:childTnLst>
                                </p:cTn>
                              </p:par>
                              <p:par>
                                <p:cTn id="164" presetID="10" presetClass="entr" presetSubtype="0" fill="hold" nodeType="withEffect">
                                  <p:stCondLst>
                                    <p:cond delay="0"/>
                                  </p:stCondLst>
                                  <p:childTnLst>
                                    <p:set>
                                      <p:cBhvr>
                                        <p:cTn id="165" dur="1" fill="hold">
                                          <p:stCondLst>
                                            <p:cond delay="0"/>
                                          </p:stCondLst>
                                        </p:cTn>
                                        <p:tgtEl>
                                          <p:spTgt spid="149"/>
                                        </p:tgtEl>
                                        <p:attrNameLst>
                                          <p:attrName>style.visibility</p:attrName>
                                        </p:attrNameLst>
                                      </p:cBhvr>
                                      <p:to>
                                        <p:strVal val="visible"/>
                                      </p:to>
                                    </p:set>
                                    <p:animEffect transition="in" filter="fade">
                                      <p:cBhvr>
                                        <p:cTn id="166" dur="500"/>
                                        <p:tgtEl>
                                          <p:spTgt spid="14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500"/>
                                        <p:tgtEl>
                                          <p:spTgt spid="79"/>
                                        </p:tgtEl>
                                      </p:cBhvr>
                                    </p:animEffect>
                                  </p:childTnLst>
                                </p:cTn>
                              </p:par>
                              <p:par>
                                <p:cTn id="173" presetID="10" presetClass="entr" presetSubtype="0" fill="hold" nodeType="withEffect">
                                  <p:stCondLst>
                                    <p:cond delay="0"/>
                                  </p:stCondLst>
                                  <p:childTnLst>
                                    <p:set>
                                      <p:cBhvr>
                                        <p:cTn id="174" dur="1" fill="hold">
                                          <p:stCondLst>
                                            <p:cond delay="0"/>
                                          </p:stCondLst>
                                        </p:cTn>
                                        <p:tgtEl>
                                          <p:spTgt spid="151"/>
                                        </p:tgtEl>
                                        <p:attrNameLst>
                                          <p:attrName>style.visibility</p:attrName>
                                        </p:attrNameLst>
                                      </p:cBhvr>
                                      <p:to>
                                        <p:strVal val="visible"/>
                                      </p:to>
                                    </p:set>
                                    <p:animEffect transition="in" filter="fade">
                                      <p:cBhvr>
                                        <p:cTn id="175" dur="500"/>
                                        <p:tgtEl>
                                          <p:spTgt spid="15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1"/>
                                        </p:tgtEl>
                                        <p:attrNameLst>
                                          <p:attrName>style.visibility</p:attrName>
                                        </p:attrNameLst>
                                      </p:cBhvr>
                                      <p:to>
                                        <p:strVal val="visible"/>
                                      </p:to>
                                    </p:set>
                                    <p:animEffect transition="in" filter="fade">
                                      <p:cBhvr>
                                        <p:cTn id="178" dur="500"/>
                                        <p:tgtEl>
                                          <p:spTgt spid="81"/>
                                        </p:tgtEl>
                                      </p:cBhvr>
                                    </p:animEffect>
                                  </p:childTnLst>
                                </p:cTn>
                              </p:par>
                              <p:par>
                                <p:cTn id="179" presetID="10" presetClass="entr" presetSubtype="0" fill="hold" nodeType="withEffect">
                                  <p:stCondLst>
                                    <p:cond delay="0"/>
                                  </p:stCondLst>
                                  <p:childTnLst>
                                    <p:set>
                                      <p:cBhvr>
                                        <p:cTn id="180" dur="1" fill="hold">
                                          <p:stCondLst>
                                            <p:cond delay="0"/>
                                          </p:stCondLst>
                                        </p:cTn>
                                        <p:tgtEl>
                                          <p:spTgt spid="198"/>
                                        </p:tgtEl>
                                        <p:attrNameLst>
                                          <p:attrName>style.visibility</p:attrName>
                                        </p:attrNameLst>
                                      </p:cBhvr>
                                      <p:to>
                                        <p:strVal val="visible"/>
                                      </p:to>
                                    </p:set>
                                    <p:animEffect transition="in" filter="fade">
                                      <p:cBhvr>
                                        <p:cTn id="181" dur="500"/>
                                        <p:tgtEl>
                                          <p:spTgt spid="19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6"/>
                                        </p:tgtEl>
                                        <p:attrNameLst>
                                          <p:attrName>style.visibility</p:attrName>
                                        </p:attrNameLst>
                                      </p:cBhvr>
                                      <p:to>
                                        <p:strVal val="visible"/>
                                      </p:to>
                                    </p:set>
                                    <p:animEffect transition="in" filter="fade">
                                      <p:cBhvr>
                                        <p:cTn id="184" dur="500"/>
                                        <p:tgtEl>
                                          <p:spTgt spid="86"/>
                                        </p:tgtEl>
                                      </p:cBhvr>
                                    </p:animEffect>
                                  </p:childTnLst>
                                </p:cTn>
                              </p:par>
                              <p:par>
                                <p:cTn id="185" presetID="10" presetClass="entr" presetSubtype="0" fill="hold" nodeType="withEffect">
                                  <p:stCondLst>
                                    <p:cond delay="0"/>
                                  </p:stCondLst>
                                  <p:childTnLst>
                                    <p:set>
                                      <p:cBhvr>
                                        <p:cTn id="186" dur="1" fill="hold">
                                          <p:stCondLst>
                                            <p:cond delay="0"/>
                                          </p:stCondLst>
                                        </p:cTn>
                                        <p:tgtEl>
                                          <p:spTgt spid="186"/>
                                        </p:tgtEl>
                                        <p:attrNameLst>
                                          <p:attrName>style.visibility</p:attrName>
                                        </p:attrNameLst>
                                      </p:cBhvr>
                                      <p:to>
                                        <p:strVal val="visible"/>
                                      </p:to>
                                    </p:set>
                                    <p:animEffect transition="in" filter="fade">
                                      <p:cBhvr>
                                        <p:cTn id="187" dur="500"/>
                                        <p:tgtEl>
                                          <p:spTgt spid="18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8"/>
                                        </p:tgtEl>
                                        <p:attrNameLst>
                                          <p:attrName>style.visibility</p:attrName>
                                        </p:attrNameLst>
                                      </p:cBhvr>
                                      <p:to>
                                        <p:strVal val="visible"/>
                                      </p:to>
                                    </p:set>
                                    <p:animEffect transition="in" filter="fade">
                                      <p:cBhvr>
                                        <p:cTn id="190" dur="500"/>
                                        <p:tgtEl>
                                          <p:spTgt spid="88"/>
                                        </p:tgtEl>
                                      </p:cBhvr>
                                    </p:animEffect>
                                  </p:childTnLst>
                                </p:cTn>
                              </p:par>
                              <p:par>
                                <p:cTn id="191" presetID="10" presetClass="entr" presetSubtype="0" fill="hold" nodeType="withEffect">
                                  <p:stCondLst>
                                    <p:cond delay="0"/>
                                  </p:stCondLst>
                                  <p:childTnLst>
                                    <p:set>
                                      <p:cBhvr>
                                        <p:cTn id="192" dur="1" fill="hold">
                                          <p:stCondLst>
                                            <p:cond delay="0"/>
                                          </p:stCondLst>
                                        </p:cTn>
                                        <p:tgtEl>
                                          <p:spTgt spid="173"/>
                                        </p:tgtEl>
                                        <p:attrNameLst>
                                          <p:attrName>style.visibility</p:attrName>
                                        </p:attrNameLst>
                                      </p:cBhvr>
                                      <p:to>
                                        <p:strVal val="visible"/>
                                      </p:to>
                                    </p:set>
                                    <p:animEffect transition="in" filter="fade">
                                      <p:cBhvr>
                                        <p:cTn id="193" dur="500"/>
                                        <p:tgtEl>
                                          <p:spTgt spid="173"/>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87"/>
                                        </p:tgtEl>
                                        <p:attrNameLst>
                                          <p:attrName>style.visibility</p:attrName>
                                        </p:attrNameLst>
                                      </p:cBhvr>
                                      <p:to>
                                        <p:strVal val="visible"/>
                                      </p:to>
                                    </p:set>
                                    <p:animEffect transition="in" filter="fade">
                                      <p:cBhvr>
                                        <p:cTn id="196" dur="500"/>
                                        <p:tgtEl>
                                          <p:spTgt spid="87"/>
                                        </p:tgtEl>
                                      </p:cBhvr>
                                    </p:animEffect>
                                  </p:childTnLst>
                                </p:cTn>
                              </p:par>
                              <p:par>
                                <p:cTn id="197" presetID="10" presetClass="entr" presetSubtype="0" fill="hold" nodeType="withEffect">
                                  <p:stCondLst>
                                    <p:cond delay="0"/>
                                  </p:stCondLst>
                                  <p:childTnLst>
                                    <p:set>
                                      <p:cBhvr>
                                        <p:cTn id="198" dur="1" fill="hold">
                                          <p:stCondLst>
                                            <p:cond delay="0"/>
                                          </p:stCondLst>
                                        </p:cTn>
                                        <p:tgtEl>
                                          <p:spTgt spid="171"/>
                                        </p:tgtEl>
                                        <p:attrNameLst>
                                          <p:attrName>style.visibility</p:attrName>
                                        </p:attrNameLst>
                                      </p:cBhvr>
                                      <p:to>
                                        <p:strVal val="visible"/>
                                      </p:to>
                                    </p:set>
                                    <p:animEffect transition="in" filter="fade">
                                      <p:cBhvr>
                                        <p:cTn id="199" dur="500"/>
                                        <p:tgtEl>
                                          <p:spTgt spid="17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fade">
                                      <p:cBhvr>
                                        <p:cTn id="202" dur="500"/>
                                        <p:tgtEl>
                                          <p:spTgt spid="80"/>
                                        </p:tgtEl>
                                      </p:cBhvr>
                                    </p:animEffect>
                                  </p:childTnLst>
                                </p:cTn>
                              </p:par>
                              <p:par>
                                <p:cTn id="203" presetID="10" presetClass="entr" presetSubtype="0" fill="hold" nodeType="withEffect">
                                  <p:stCondLst>
                                    <p:cond delay="0"/>
                                  </p:stCondLst>
                                  <p:childTnLst>
                                    <p:set>
                                      <p:cBhvr>
                                        <p:cTn id="204" dur="1" fill="hold">
                                          <p:stCondLst>
                                            <p:cond delay="0"/>
                                          </p:stCondLst>
                                        </p:cTn>
                                        <p:tgtEl>
                                          <p:spTgt spid="169"/>
                                        </p:tgtEl>
                                        <p:attrNameLst>
                                          <p:attrName>style.visibility</p:attrName>
                                        </p:attrNameLst>
                                      </p:cBhvr>
                                      <p:to>
                                        <p:strVal val="visible"/>
                                      </p:to>
                                    </p:set>
                                    <p:animEffect transition="in" filter="fade">
                                      <p:cBhvr>
                                        <p:cTn id="205" dur="500"/>
                                        <p:tgtEl>
                                          <p:spTgt spid="16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500"/>
                                        <p:tgtEl>
                                          <p:spTgt spid="84"/>
                                        </p:tgtEl>
                                      </p:cBhvr>
                                    </p:animEffect>
                                  </p:childTnLst>
                                </p:cTn>
                              </p:par>
                              <p:par>
                                <p:cTn id="209" presetID="10" presetClass="entr" presetSubtype="0" fill="hold" nodeType="withEffect">
                                  <p:stCondLst>
                                    <p:cond delay="0"/>
                                  </p:stCondLst>
                                  <p:childTnLst>
                                    <p:set>
                                      <p:cBhvr>
                                        <p:cTn id="210" dur="1" fill="hold">
                                          <p:stCondLst>
                                            <p:cond delay="0"/>
                                          </p:stCondLst>
                                        </p:cTn>
                                        <p:tgtEl>
                                          <p:spTgt spid="156"/>
                                        </p:tgtEl>
                                        <p:attrNameLst>
                                          <p:attrName>style.visibility</p:attrName>
                                        </p:attrNameLst>
                                      </p:cBhvr>
                                      <p:to>
                                        <p:strVal val="visible"/>
                                      </p:to>
                                    </p:set>
                                    <p:animEffect transition="in" filter="fade">
                                      <p:cBhvr>
                                        <p:cTn id="211" dur="500"/>
                                        <p:tgtEl>
                                          <p:spTgt spid="156"/>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fade">
                                      <p:cBhvr>
                                        <p:cTn id="214" dur="500"/>
                                        <p:tgtEl>
                                          <p:spTgt spid="31"/>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96"/>
                                        </p:tgtEl>
                                        <p:attrNameLst>
                                          <p:attrName>style.visibility</p:attrName>
                                        </p:attrNameLst>
                                      </p:cBhvr>
                                      <p:to>
                                        <p:strVal val="visible"/>
                                      </p:to>
                                    </p:set>
                                    <p:animEffect transition="in" filter="fade">
                                      <p:cBhvr>
                                        <p:cTn id="219" dur="500"/>
                                        <p:tgtEl>
                                          <p:spTgt spid="96"/>
                                        </p:tgtEl>
                                      </p:cBhvr>
                                    </p:animEffect>
                                  </p:childTnLst>
                                </p:cTn>
                              </p:par>
                              <p:par>
                                <p:cTn id="220" presetID="10" presetClass="entr" presetSubtype="0" fill="hold" nodeType="withEffect">
                                  <p:stCondLst>
                                    <p:cond delay="0"/>
                                  </p:stCondLst>
                                  <p:childTnLst>
                                    <p:set>
                                      <p:cBhvr>
                                        <p:cTn id="221" dur="1" fill="hold">
                                          <p:stCondLst>
                                            <p:cond delay="0"/>
                                          </p:stCondLst>
                                        </p:cTn>
                                        <p:tgtEl>
                                          <p:spTgt spid="22"/>
                                        </p:tgtEl>
                                        <p:attrNameLst>
                                          <p:attrName>style.visibility</p:attrName>
                                        </p:attrNameLst>
                                      </p:cBhvr>
                                      <p:to>
                                        <p:strVal val="visible"/>
                                      </p:to>
                                    </p:set>
                                    <p:animEffect transition="in" filter="fade">
                                      <p:cBhvr>
                                        <p:cTn id="222" dur="500"/>
                                        <p:tgtEl>
                                          <p:spTgt spid="2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89"/>
                                        </p:tgtEl>
                                        <p:attrNameLst>
                                          <p:attrName>style.visibility</p:attrName>
                                        </p:attrNameLst>
                                      </p:cBhvr>
                                      <p:to>
                                        <p:strVal val="visible"/>
                                      </p:to>
                                    </p:set>
                                    <p:animEffect transition="in" filter="fade">
                                      <p:cBhvr>
                                        <p:cTn id="225" dur="500"/>
                                        <p:tgtEl>
                                          <p:spTgt spid="89"/>
                                        </p:tgtEl>
                                      </p:cBhvr>
                                    </p:animEffect>
                                  </p:childTnLst>
                                </p:cTn>
                              </p:par>
                              <p:par>
                                <p:cTn id="226" presetID="10" presetClass="entr" presetSubtype="0"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Effect transition="in" filter="fade">
                                      <p:cBhvr>
                                        <p:cTn id="228" dur="500"/>
                                        <p:tgtEl>
                                          <p:spTgt spid="1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500"/>
                                        <p:tgtEl>
                                          <p:spTgt spid="90"/>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67"/>
                                        </p:tgtEl>
                                        <p:attrNameLst>
                                          <p:attrName>style.visibility</p:attrName>
                                        </p:attrNameLst>
                                      </p:cBhvr>
                                      <p:to>
                                        <p:strVal val="visible"/>
                                      </p:to>
                                    </p:set>
                                    <p:animEffect transition="in" filter="fade">
                                      <p:cBhvr>
                                        <p:cTn id="234" dur="500"/>
                                        <p:tgtEl>
                                          <p:spTgt spid="67"/>
                                        </p:tgtEl>
                                      </p:cBhvr>
                                    </p:animEffect>
                                  </p:childTnLst>
                                </p:cTn>
                              </p:par>
                              <p:par>
                                <p:cTn id="235" presetID="10" presetClass="entr" presetSubtype="0" fill="hold" nodeType="withEffect">
                                  <p:stCondLst>
                                    <p:cond delay="0"/>
                                  </p:stCondLst>
                                  <p:childTnLst>
                                    <p:set>
                                      <p:cBhvr>
                                        <p:cTn id="236" dur="1" fill="hold">
                                          <p:stCondLst>
                                            <p:cond delay="0"/>
                                          </p:stCondLst>
                                        </p:cTn>
                                        <p:tgtEl>
                                          <p:spTgt spid="14"/>
                                        </p:tgtEl>
                                        <p:attrNameLst>
                                          <p:attrName>style.visibility</p:attrName>
                                        </p:attrNameLst>
                                      </p:cBhvr>
                                      <p:to>
                                        <p:strVal val="visible"/>
                                      </p:to>
                                    </p:set>
                                    <p:animEffect transition="in" filter="fade">
                                      <p:cBhvr>
                                        <p:cTn id="237" dur="500"/>
                                        <p:tgtEl>
                                          <p:spTgt spid="14"/>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95"/>
                                        </p:tgtEl>
                                        <p:attrNameLst>
                                          <p:attrName>style.visibility</p:attrName>
                                        </p:attrNameLst>
                                      </p:cBhvr>
                                      <p:to>
                                        <p:strVal val="visible"/>
                                      </p:to>
                                    </p:set>
                                    <p:animEffect transition="in" filter="fade">
                                      <p:cBhvr>
                                        <p:cTn id="240" dur="500"/>
                                        <p:tgtEl>
                                          <p:spTgt spid="95"/>
                                        </p:tgtEl>
                                      </p:cBhvr>
                                    </p:animEffect>
                                  </p:childTnLst>
                                </p:cTn>
                              </p:par>
                              <p:par>
                                <p:cTn id="241" presetID="10" presetClass="entr" presetSubtype="0" fill="hold" nodeType="withEffect">
                                  <p:stCondLst>
                                    <p:cond delay="0"/>
                                  </p:stCondLst>
                                  <p:childTnLst>
                                    <p:set>
                                      <p:cBhvr>
                                        <p:cTn id="242" dur="1" fill="hold">
                                          <p:stCondLst>
                                            <p:cond delay="0"/>
                                          </p:stCondLst>
                                        </p:cTn>
                                        <p:tgtEl>
                                          <p:spTgt spid="16"/>
                                        </p:tgtEl>
                                        <p:attrNameLst>
                                          <p:attrName>style.visibility</p:attrName>
                                        </p:attrNameLst>
                                      </p:cBhvr>
                                      <p:to>
                                        <p:strVal val="visible"/>
                                      </p:to>
                                    </p:set>
                                    <p:animEffect transition="in" filter="fade">
                                      <p:cBhvr>
                                        <p:cTn id="243" dur="500"/>
                                        <p:tgtEl>
                                          <p:spTgt spid="16"/>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97"/>
                                        </p:tgtEl>
                                        <p:attrNameLst>
                                          <p:attrName>style.visibility</p:attrName>
                                        </p:attrNameLst>
                                      </p:cBhvr>
                                      <p:to>
                                        <p:strVal val="visible"/>
                                      </p:to>
                                    </p:set>
                                    <p:animEffect transition="in" filter="fade">
                                      <p:cBhvr>
                                        <p:cTn id="246" dur="500"/>
                                        <p:tgtEl>
                                          <p:spTgt spid="97"/>
                                        </p:tgtEl>
                                      </p:cBhvr>
                                    </p:animEffect>
                                  </p:childTnLst>
                                </p:cTn>
                              </p:par>
                              <p:par>
                                <p:cTn id="247" presetID="10" presetClass="entr" presetSubtype="0" fill="hold" nodeType="withEffect">
                                  <p:stCondLst>
                                    <p:cond delay="0"/>
                                  </p:stCondLst>
                                  <p:childTnLst>
                                    <p:set>
                                      <p:cBhvr>
                                        <p:cTn id="248" dur="1" fill="hold">
                                          <p:stCondLst>
                                            <p:cond delay="0"/>
                                          </p:stCondLst>
                                        </p:cTn>
                                        <p:tgtEl>
                                          <p:spTgt spid="101"/>
                                        </p:tgtEl>
                                        <p:attrNameLst>
                                          <p:attrName>style.visibility</p:attrName>
                                        </p:attrNameLst>
                                      </p:cBhvr>
                                      <p:to>
                                        <p:strVal val="visible"/>
                                      </p:to>
                                    </p:set>
                                    <p:animEffect transition="in" filter="fade">
                                      <p:cBhvr>
                                        <p:cTn id="249" dur="500"/>
                                        <p:tgtEl>
                                          <p:spTgt spid="101"/>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94"/>
                                        </p:tgtEl>
                                        <p:attrNameLst>
                                          <p:attrName>style.visibility</p:attrName>
                                        </p:attrNameLst>
                                      </p:cBhvr>
                                      <p:to>
                                        <p:strVal val="visible"/>
                                      </p:to>
                                    </p:set>
                                    <p:animEffect transition="in" filter="fade">
                                      <p:cBhvr>
                                        <p:cTn id="252" dur="500"/>
                                        <p:tgtEl>
                                          <p:spTgt spid="94"/>
                                        </p:tgtEl>
                                      </p:cBhvr>
                                    </p:animEffect>
                                  </p:childTnLst>
                                </p:cTn>
                              </p:par>
                              <p:par>
                                <p:cTn id="253" presetID="10" presetClass="entr" presetSubtype="0" fill="hold" nodeType="withEffect">
                                  <p:stCondLst>
                                    <p:cond delay="0"/>
                                  </p:stCondLst>
                                  <p:childTnLst>
                                    <p:set>
                                      <p:cBhvr>
                                        <p:cTn id="254" dur="1" fill="hold">
                                          <p:stCondLst>
                                            <p:cond delay="0"/>
                                          </p:stCondLst>
                                        </p:cTn>
                                        <p:tgtEl>
                                          <p:spTgt spid="103"/>
                                        </p:tgtEl>
                                        <p:attrNameLst>
                                          <p:attrName>style.visibility</p:attrName>
                                        </p:attrNameLst>
                                      </p:cBhvr>
                                      <p:to>
                                        <p:strVal val="visible"/>
                                      </p:to>
                                    </p:set>
                                    <p:animEffect transition="in" filter="fade">
                                      <p:cBhvr>
                                        <p:cTn id="255" dur="500"/>
                                        <p:tgtEl>
                                          <p:spTgt spid="103"/>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93"/>
                                        </p:tgtEl>
                                        <p:attrNameLst>
                                          <p:attrName>style.visibility</p:attrName>
                                        </p:attrNameLst>
                                      </p:cBhvr>
                                      <p:to>
                                        <p:strVal val="visible"/>
                                      </p:to>
                                    </p:set>
                                    <p:animEffect transition="in" filter="fade">
                                      <p:cBhvr>
                                        <p:cTn id="258" dur="500"/>
                                        <p:tgtEl>
                                          <p:spTgt spid="93"/>
                                        </p:tgtEl>
                                      </p:cBhvr>
                                    </p:animEffect>
                                  </p:childTnLst>
                                </p:cTn>
                              </p:par>
                              <p:par>
                                <p:cTn id="259" presetID="10" presetClass="entr" presetSubtype="0" fill="hold" nodeType="withEffect">
                                  <p:stCondLst>
                                    <p:cond delay="0"/>
                                  </p:stCondLst>
                                  <p:childTnLst>
                                    <p:set>
                                      <p:cBhvr>
                                        <p:cTn id="260" dur="1" fill="hold">
                                          <p:stCondLst>
                                            <p:cond delay="0"/>
                                          </p:stCondLst>
                                        </p:cTn>
                                        <p:tgtEl>
                                          <p:spTgt spid="110"/>
                                        </p:tgtEl>
                                        <p:attrNameLst>
                                          <p:attrName>style.visibility</p:attrName>
                                        </p:attrNameLst>
                                      </p:cBhvr>
                                      <p:to>
                                        <p:strVal val="visible"/>
                                      </p:to>
                                    </p:set>
                                    <p:animEffect transition="in" filter="fade">
                                      <p:cBhvr>
                                        <p:cTn id="261" dur="500"/>
                                        <p:tgtEl>
                                          <p:spTgt spid="110"/>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91"/>
                                        </p:tgtEl>
                                        <p:attrNameLst>
                                          <p:attrName>style.visibility</p:attrName>
                                        </p:attrNameLst>
                                      </p:cBhvr>
                                      <p:to>
                                        <p:strVal val="visible"/>
                                      </p:to>
                                    </p:set>
                                    <p:animEffect transition="in" filter="fade">
                                      <p:cBhvr>
                                        <p:cTn id="264" dur="500"/>
                                        <p:tgtEl>
                                          <p:spTgt spid="91"/>
                                        </p:tgtEl>
                                      </p:cBhvr>
                                    </p:animEffect>
                                  </p:childTnLst>
                                </p:cTn>
                              </p:par>
                              <p:par>
                                <p:cTn id="265" presetID="10" presetClass="entr" presetSubtype="0" fill="hold" nodeType="withEffect">
                                  <p:stCondLst>
                                    <p:cond delay="0"/>
                                  </p:stCondLst>
                                  <p:childTnLst>
                                    <p:set>
                                      <p:cBhvr>
                                        <p:cTn id="266" dur="1" fill="hold">
                                          <p:stCondLst>
                                            <p:cond delay="0"/>
                                          </p:stCondLst>
                                        </p:cTn>
                                        <p:tgtEl>
                                          <p:spTgt spid="108"/>
                                        </p:tgtEl>
                                        <p:attrNameLst>
                                          <p:attrName>style.visibility</p:attrName>
                                        </p:attrNameLst>
                                      </p:cBhvr>
                                      <p:to>
                                        <p:strVal val="visible"/>
                                      </p:to>
                                    </p:set>
                                    <p:animEffect transition="in" filter="fade">
                                      <p:cBhvr>
                                        <p:cTn id="267" dur="500"/>
                                        <p:tgtEl>
                                          <p:spTgt spid="108"/>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92"/>
                                        </p:tgtEl>
                                        <p:attrNameLst>
                                          <p:attrName>style.visibility</p:attrName>
                                        </p:attrNameLst>
                                      </p:cBhvr>
                                      <p:to>
                                        <p:strVal val="visible"/>
                                      </p:to>
                                    </p:set>
                                    <p:animEffect transition="in" filter="fade">
                                      <p:cBhvr>
                                        <p:cTn id="270" dur="500"/>
                                        <p:tgtEl>
                                          <p:spTgt spid="92"/>
                                        </p:tgtEl>
                                      </p:cBhvr>
                                    </p:animEffect>
                                  </p:childTnLst>
                                </p:cTn>
                              </p:par>
                              <p:par>
                                <p:cTn id="271" presetID="10" presetClass="entr" presetSubtype="0" fill="hold" nodeType="withEffect">
                                  <p:stCondLst>
                                    <p:cond delay="0"/>
                                  </p:stCondLst>
                                  <p:childTnLst>
                                    <p:set>
                                      <p:cBhvr>
                                        <p:cTn id="272" dur="1" fill="hold">
                                          <p:stCondLst>
                                            <p:cond delay="0"/>
                                          </p:stCondLst>
                                        </p:cTn>
                                        <p:tgtEl>
                                          <p:spTgt spid="28"/>
                                        </p:tgtEl>
                                        <p:attrNameLst>
                                          <p:attrName>style.visibility</p:attrName>
                                        </p:attrNameLst>
                                      </p:cBhvr>
                                      <p:to>
                                        <p:strVal val="visible"/>
                                      </p:to>
                                    </p:set>
                                    <p:animEffect transition="in" filter="fade">
                                      <p:cBhvr>
                                        <p:cTn id="273" dur="500"/>
                                        <p:tgtEl>
                                          <p:spTgt spid="2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98"/>
                                        </p:tgtEl>
                                        <p:attrNameLst>
                                          <p:attrName>style.visibility</p:attrName>
                                        </p:attrNameLst>
                                      </p:cBhvr>
                                      <p:to>
                                        <p:strVal val="visible"/>
                                      </p:to>
                                    </p:set>
                                    <p:animEffect transition="in" filter="fade">
                                      <p:cBhvr>
                                        <p:cTn id="276" dur="500"/>
                                        <p:tgtEl>
                                          <p:spTgt spid="98"/>
                                        </p:tgtEl>
                                      </p:cBhvr>
                                    </p:animEffect>
                                  </p:childTnLst>
                                </p:cTn>
                              </p:par>
                              <p:par>
                                <p:cTn id="277" presetID="10" presetClass="entr" presetSubtype="0" fill="hold" nodeType="withEffect">
                                  <p:stCondLst>
                                    <p:cond delay="0"/>
                                  </p:stCondLst>
                                  <p:childTnLst>
                                    <p:set>
                                      <p:cBhvr>
                                        <p:cTn id="278" dur="1" fill="hold">
                                          <p:stCondLst>
                                            <p:cond delay="0"/>
                                          </p:stCondLst>
                                        </p:cTn>
                                        <p:tgtEl>
                                          <p:spTgt spid="25"/>
                                        </p:tgtEl>
                                        <p:attrNameLst>
                                          <p:attrName>style.visibility</p:attrName>
                                        </p:attrNameLst>
                                      </p:cBhvr>
                                      <p:to>
                                        <p:strVal val="visible"/>
                                      </p:to>
                                    </p:set>
                                    <p:animEffect transition="in" filter="fade">
                                      <p:cBhvr>
                                        <p:cTn id="279" dur="500"/>
                                        <p:tgtEl>
                                          <p:spTgt spid="25"/>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9"/>
                                        </p:tgtEl>
                                        <p:attrNameLst>
                                          <p:attrName>style.visibility</p:attrName>
                                        </p:attrNameLst>
                                      </p:cBhvr>
                                      <p:to>
                                        <p:strVal val="visible"/>
                                      </p:to>
                                    </p:set>
                                    <p:animEffect transition="in" filter="fade">
                                      <p:cBhvr>
                                        <p:cTn id="2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41" grpId="0" animBg="1"/>
      <p:bldP spid="8" grpId="0"/>
      <p:bldP spid="43" grpId="0"/>
      <p:bldP spid="55"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36524"/>
            <a:ext cx="7886700" cy="784405"/>
          </a:xfrm>
        </p:spPr>
        <p:txBody>
          <a:bodyPr>
            <a:normAutofit/>
          </a:bodyPr>
          <a:lstStyle/>
          <a:p>
            <a:r>
              <a:rPr lang="en-US" dirty="0"/>
              <a:t>Belonging</a:t>
            </a:r>
          </a:p>
        </p:txBody>
      </p:sp>
      <p:sp>
        <p:nvSpPr>
          <p:cNvPr id="5" name="Slide Number Placeholder 4"/>
          <p:cNvSpPr>
            <a:spLocks noGrp="1"/>
          </p:cNvSpPr>
          <p:nvPr>
            <p:ph type="sldNum" sz="quarter" idx="12"/>
          </p:nvPr>
        </p:nvSpPr>
        <p:spPr/>
        <p:txBody>
          <a:bodyPr/>
          <a:lstStyle/>
          <a:p>
            <a:pPr>
              <a:defRPr/>
            </a:pPr>
            <a:fld id="{50F41E85-14FB-488A-B052-21A64B9F3EB9}" type="slidenum">
              <a:rPr lang="en-US" altLang="en-US" smtClean="0"/>
              <a:pPr>
                <a:defRPr/>
              </a:pPr>
              <a:t>12</a:t>
            </a:fld>
            <a:endParaRPr lang="en-US" altLang="en-US" dirty="0"/>
          </a:p>
        </p:txBody>
      </p:sp>
      <p:sp>
        <p:nvSpPr>
          <p:cNvPr id="8" name="TextBox 7">
            <a:extLst>
              <a:ext uri="{FF2B5EF4-FFF2-40B4-BE49-F238E27FC236}">
                <a16:creationId xmlns:a16="http://schemas.microsoft.com/office/drawing/2014/main" id="{4CC41D8B-0DF0-482E-A1ED-52635FFBC8C3}"/>
              </a:ext>
            </a:extLst>
          </p:cNvPr>
          <p:cNvSpPr txBox="1"/>
          <p:nvPr/>
        </p:nvSpPr>
        <p:spPr>
          <a:xfrm>
            <a:off x="192406" y="5487875"/>
            <a:ext cx="3240959" cy="230832"/>
          </a:xfrm>
          <a:prstGeom prst="rect">
            <a:avLst/>
          </a:prstGeom>
          <a:noFill/>
        </p:spPr>
        <p:txBody>
          <a:bodyPr wrap="square" rtlCol="0">
            <a:spAutoFit/>
          </a:bodyPr>
          <a:lstStyle/>
          <a:p>
            <a:r>
              <a:rPr lang="en-US" sz="450" dirty="0">
                <a:hlinkClick r:id="rId2"/>
              </a:rPr>
              <a:t>https://medium.com/@krysburnette/its-2019-and-we-are-still-talking-about-equity-diversity-and-inclusion-dd00c9a66113</a:t>
            </a:r>
            <a:endParaRPr lang="en-US" sz="450" dirty="0"/>
          </a:p>
          <a:p>
            <a:endParaRPr lang="en-US" sz="450" dirty="0"/>
          </a:p>
        </p:txBody>
      </p:sp>
      <p:pic>
        <p:nvPicPr>
          <p:cNvPr id="9" name="Picture 8" descr="Diagram, venn diagram&#10;&#10;Description automatically generated">
            <a:extLst>
              <a:ext uri="{FF2B5EF4-FFF2-40B4-BE49-F238E27FC236}">
                <a16:creationId xmlns:a16="http://schemas.microsoft.com/office/drawing/2014/main" id="{CD79EA6B-442C-4BA7-9F3A-DFB9CA765B77}"/>
              </a:ext>
            </a:extLst>
          </p:cNvPr>
          <p:cNvPicPr>
            <a:picLocks noChangeAspect="1"/>
          </p:cNvPicPr>
          <p:nvPr/>
        </p:nvPicPr>
        <p:blipFill>
          <a:blip r:embed="rId3"/>
          <a:stretch>
            <a:fillRect/>
          </a:stretch>
        </p:blipFill>
        <p:spPr>
          <a:xfrm>
            <a:off x="3499167" y="715765"/>
            <a:ext cx="5292703" cy="4772110"/>
          </a:xfrm>
          <a:prstGeom prst="rect">
            <a:avLst/>
          </a:prstGeom>
        </p:spPr>
      </p:pic>
    </p:spTree>
    <p:extLst>
      <p:ext uri="{BB962C8B-B14F-4D97-AF65-F5344CB8AC3E}">
        <p14:creationId xmlns:p14="http://schemas.microsoft.com/office/powerpoint/2010/main" val="22111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itle 1">
            <a:extLst>
              <a:ext uri="{FF2B5EF4-FFF2-40B4-BE49-F238E27FC236}">
                <a16:creationId xmlns:a16="http://schemas.microsoft.com/office/drawing/2014/main" id="{2B91A2CC-2747-448B-9A27-1B509D0B5E2C}"/>
              </a:ext>
            </a:extLst>
          </p:cNvPr>
          <p:cNvSpPr>
            <a:spLocks noGrp="1"/>
          </p:cNvSpPr>
          <p:nvPr>
            <p:ph type="title"/>
          </p:nvPr>
        </p:nvSpPr>
        <p:spPr/>
        <p:txBody>
          <a:bodyPr/>
          <a:lstStyle/>
          <a:p>
            <a:r>
              <a:rPr lang="en-US" dirty="0"/>
              <a:t>Part 2</a:t>
            </a:r>
          </a:p>
        </p:txBody>
      </p:sp>
      <p:sp>
        <p:nvSpPr>
          <p:cNvPr id="29" name="Title 1">
            <a:extLst>
              <a:ext uri="{FF2B5EF4-FFF2-40B4-BE49-F238E27FC236}">
                <a16:creationId xmlns:a16="http://schemas.microsoft.com/office/drawing/2014/main" id="{558A5F45-DBC0-46C3-BEA6-C7912102FE0E}"/>
              </a:ext>
            </a:extLst>
          </p:cNvPr>
          <p:cNvSpPr txBox="1">
            <a:spLocks/>
          </p:cNvSpPr>
          <p:nvPr/>
        </p:nvSpPr>
        <p:spPr bwMode="auto">
          <a:xfrm>
            <a:off x="822960" y="2641010"/>
            <a:ext cx="3601373" cy="118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3200" b="1" kern="120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dirty="0">
                <a:solidFill>
                  <a:schemeClr val="accent1">
                    <a:lumMod val="75000"/>
                  </a:schemeClr>
                </a:solidFill>
              </a:rPr>
              <a:t>Racial Identity Development</a:t>
            </a:r>
          </a:p>
        </p:txBody>
      </p:sp>
      <p:sp>
        <p:nvSpPr>
          <p:cNvPr id="5" name="Rectangle 4">
            <a:extLst>
              <a:ext uri="{FF2B5EF4-FFF2-40B4-BE49-F238E27FC236}">
                <a16:creationId xmlns:a16="http://schemas.microsoft.com/office/drawing/2014/main" id="{172CC995-3A8B-4041-9855-F04E1AC83492}"/>
              </a:ext>
            </a:extLst>
          </p:cNvPr>
          <p:cNvSpPr/>
          <p:nvPr/>
        </p:nvSpPr>
        <p:spPr>
          <a:xfrm>
            <a:off x="4572001" y="2641010"/>
            <a:ext cx="4054129" cy="2124093"/>
          </a:xfrm>
          <a:prstGeom prst="rect">
            <a:avLst/>
          </a:prstGeom>
          <a:solidFill>
            <a:srgbClr val="F3EE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B6AF7F-DE3C-47A1-A77D-EA7ABF68E5A8}"/>
              </a:ext>
            </a:extLst>
          </p:cNvPr>
          <p:cNvSpPr/>
          <p:nvPr/>
        </p:nvSpPr>
        <p:spPr>
          <a:xfrm>
            <a:off x="4649301" y="2759387"/>
            <a:ext cx="3976829" cy="1588127"/>
          </a:xfrm>
          <a:prstGeom prst="rect">
            <a:avLst/>
          </a:prstGeom>
        </p:spPr>
        <p:txBody>
          <a:bodyPr wrap="square">
            <a:spAutoFit/>
          </a:bodyPr>
          <a:lstStyle/>
          <a:p>
            <a:pPr>
              <a:lnSpc>
                <a:spcPct val="90000"/>
              </a:lnSpc>
              <a:spcBef>
                <a:spcPct val="0"/>
              </a:spcBef>
            </a:pPr>
            <a:r>
              <a:rPr lang="en-US" b="1" dirty="0">
                <a:solidFill>
                  <a:srgbClr val="696A6C"/>
                </a:solidFill>
                <a:latin typeface="Arial" panose="020B0604020202020204" pitchFamily="34" charset="0"/>
              </a:rPr>
              <a:t>Learning Objectives:</a:t>
            </a:r>
          </a:p>
          <a:p>
            <a:pPr>
              <a:lnSpc>
                <a:spcPct val="90000"/>
              </a:lnSpc>
              <a:spcBef>
                <a:spcPct val="0"/>
              </a:spcBef>
            </a:pPr>
            <a:endParaRPr lang="en-US" dirty="0">
              <a:solidFill>
                <a:srgbClr val="696A6C"/>
              </a:solidFill>
              <a:latin typeface="Arial" panose="020B0604020202020204" pitchFamily="34" charset="0"/>
            </a:endParaRPr>
          </a:p>
          <a:p>
            <a:pPr marL="342900" indent="-342900">
              <a:lnSpc>
                <a:spcPct val="90000"/>
              </a:lnSpc>
              <a:spcBef>
                <a:spcPct val="0"/>
              </a:spcBef>
              <a:buFont typeface="Arial" panose="020B0604020202020204" pitchFamily="34" charset="0"/>
              <a:buChar char="•"/>
            </a:pPr>
            <a:r>
              <a:rPr lang="en-US" sz="1800" dirty="0">
                <a:solidFill>
                  <a:srgbClr val="696A6C"/>
                </a:solidFill>
                <a:latin typeface="Arial" panose="020B0604020202020204" pitchFamily="34" charset="0"/>
              </a:rPr>
              <a:t>Discuss specific methods for mitigating bias from negatively influencing cross-cultural interactions</a:t>
            </a:r>
          </a:p>
        </p:txBody>
      </p:sp>
    </p:spTree>
    <p:extLst>
      <p:ext uri="{BB962C8B-B14F-4D97-AF65-F5344CB8AC3E}">
        <p14:creationId xmlns:p14="http://schemas.microsoft.com/office/powerpoint/2010/main" val="88556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body" idx="4294967295"/>
          </p:nvPr>
        </p:nvSpPr>
        <p:spPr>
          <a:xfrm>
            <a:off x="461007" y="1773977"/>
            <a:ext cx="8221987" cy="3678324"/>
          </a:xfrm>
          <a:prstGeom prst="rect">
            <a:avLst/>
          </a:prstGeom>
          <a:noFill/>
          <a:ln>
            <a:noFill/>
          </a:ln>
        </p:spPr>
        <p:txBody>
          <a:bodyPr spcFirstLastPara="1" vert="horz" wrap="square" lIns="91331" tIns="45656" rIns="91331" bIns="45656" rtlCol="0" anchor="t" anchorCtr="0">
            <a:noAutofit/>
          </a:bodyPr>
          <a:lstStyle/>
          <a:p>
            <a:pPr marL="456777" indent="-456777">
              <a:lnSpc>
                <a:spcPct val="100000"/>
              </a:lnSpc>
              <a:spcBef>
                <a:spcPts val="0"/>
              </a:spcBef>
              <a:spcAft>
                <a:spcPts val="0"/>
              </a:spcAft>
              <a:buClr>
                <a:srgbClr val="696A6C"/>
              </a:buClr>
              <a:buSzPts val="2400"/>
              <a:buChar char="•"/>
            </a:pPr>
            <a:r>
              <a:rPr lang="en-US" sz="2398" dirty="0">
                <a:solidFill>
                  <a:srgbClr val="696A6C"/>
                </a:solidFill>
                <a:latin typeface="Arial"/>
                <a:ea typeface="Arial"/>
                <a:cs typeface="Arial"/>
                <a:sym typeface="Arial"/>
              </a:rPr>
              <a:t>Think back to your earliest memories of realizing you had a racial identity. Describe as much as you can about that experience.</a:t>
            </a:r>
          </a:p>
          <a:p>
            <a:pPr marL="456777" indent="-456777">
              <a:lnSpc>
                <a:spcPct val="100000"/>
              </a:lnSpc>
              <a:spcBef>
                <a:spcPts val="0"/>
              </a:spcBef>
              <a:spcAft>
                <a:spcPts val="0"/>
              </a:spcAft>
              <a:buClr>
                <a:srgbClr val="696A6C"/>
              </a:buClr>
              <a:buSzPts val="2400"/>
              <a:buChar char="•"/>
            </a:pPr>
            <a:endParaRPr lang="en-US" sz="2398" dirty="0">
              <a:solidFill>
                <a:srgbClr val="696A6C"/>
              </a:solidFill>
              <a:latin typeface="Arial"/>
              <a:ea typeface="Arial"/>
              <a:cs typeface="Arial"/>
              <a:sym typeface="Arial"/>
            </a:endParaRPr>
          </a:p>
          <a:p>
            <a:pPr marL="456777" indent="-456777">
              <a:lnSpc>
                <a:spcPct val="100000"/>
              </a:lnSpc>
              <a:spcBef>
                <a:spcPts val="0"/>
              </a:spcBef>
              <a:spcAft>
                <a:spcPts val="0"/>
              </a:spcAft>
              <a:buClr>
                <a:srgbClr val="696A6C"/>
              </a:buClr>
              <a:buSzPts val="2400"/>
              <a:buChar char="•"/>
            </a:pPr>
            <a:r>
              <a:rPr lang="en-US" sz="2398" dirty="0">
                <a:solidFill>
                  <a:srgbClr val="696A6C"/>
                </a:solidFill>
                <a:latin typeface="Arial"/>
                <a:ea typeface="Arial"/>
                <a:cs typeface="Arial"/>
                <a:sym typeface="Arial"/>
              </a:rPr>
              <a:t>When and how did you learn about your race?</a:t>
            </a:r>
            <a:endParaRPr sz="1948" dirty="0">
              <a:solidFill>
                <a:srgbClr val="696A6C"/>
              </a:solidFill>
              <a:latin typeface="Arial"/>
              <a:ea typeface="Arial"/>
              <a:cs typeface="Arial"/>
              <a:sym typeface="Arial"/>
            </a:endParaRPr>
          </a:p>
          <a:p>
            <a:pPr marL="494842" indent="-190323">
              <a:lnSpc>
                <a:spcPct val="100000"/>
              </a:lnSpc>
              <a:spcBef>
                <a:spcPts val="479"/>
              </a:spcBef>
              <a:spcAft>
                <a:spcPts val="0"/>
              </a:spcAft>
              <a:buSzPts val="2400"/>
              <a:buNone/>
            </a:pPr>
            <a:endParaRPr sz="2398" dirty="0">
              <a:solidFill>
                <a:srgbClr val="696A6C"/>
              </a:solidFill>
              <a:latin typeface="Arial"/>
              <a:ea typeface="Arial"/>
              <a:cs typeface="Arial"/>
              <a:sym typeface="Arial"/>
            </a:endParaRPr>
          </a:p>
          <a:p>
            <a:pPr marL="456777" indent="-456777">
              <a:lnSpc>
                <a:spcPct val="100000"/>
              </a:lnSpc>
              <a:spcBef>
                <a:spcPts val="479"/>
              </a:spcBef>
              <a:spcAft>
                <a:spcPts val="0"/>
              </a:spcAft>
              <a:buClr>
                <a:srgbClr val="696A6C"/>
              </a:buClr>
              <a:buSzPts val="2400"/>
              <a:buChar char="•"/>
            </a:pPr>
            <a:r>
              <a:rPr lang="en-US" sz="2398" dirty="0">
                <a:solidFill>
                  <a:srgbClr val="696A6C"/>
                </a:solidFill>
                <a:latin typeface="Arial"/>
                <a:ea typeface="Arial"/>
                <a:cs typeface="Arial"/>
                <a:sym typeface="Arial"/>
              </a:rPr>
              <a:t>What did this experience teach you to think about your own race?</a:t>
            </a:r>
            <a:endParaRPr sz="2398" dirty="0">
              <a:solidFill>
                <a:srgbClr val="696A6C"/>
              </a:solidFill>
              <a:latin typeface="Arial"/>
              <a:ea typeface="Arial"/>
              <a:cs typeface="Arial"/>
              <a:sym typeface="Arial"/>
            </a:endParaRPr>
          </a:p>
          <a:p>
            <a:pPr marL="0" indent="0">
              <a:lnSpc>
                <a:spcPct val="100000"/>
              </a:lnSpc>
              <a:spcBef>
                <a:spcPts val="479"/>
              </a:spcBef>
              <a:spcAft>
                <a:spcPts val="0"/>
              </a:spcAft>
              <a:buClr>
                <a:srgbClr val="696A6C"/>
              </a:buClr>
              <a:buSzPts val="2400"/>
              <a:buNone/>
            </a:pPr>
            <a:endParaRPr lang="en-US" sz="2398" dirty="0">
              <a:solidFill>
                <a:srgbClr val="696A6C"/>
              </a:solidFill>
              <a:latin typeface="Arial"/>
              <a:ea typeface="Arial"/>
              <a:cs typeface="Arial"/>
              <a:sym typeface="Arial"/>
            </a:endParaRPr>
          </a:p>
          <a:p>
            <a:pPr marL="456777" indent="-456777">
              <a:lnSpc>
                <a:spcPct val="100000"/>
              </a:lnSpc>
              <a:spcBef>
                <a:spcPts val="479"/>
              </a:spcBef>
              <a:spcAft>
                <a:spcPts val="0"/>
              </a:spcAft>
              <a:buSzPts val="2400"/>
              <a:buNone/>
            </a:pPr>
            <a:endParaRPr sz="2398" dirty="0">
              <a:solidFill>
                <a:srgbClr val="696A6C"/>
              </a:solidFill>
              <a:latin typeface="Arial"/>
              <a:ea typeface="Arial"/>
              <a:cs typeface="Arial"/>
              <a:sym typeface="Arial"/>
            </a:endParaRPr>
          </a:p>
          <a:p>
            <a:pPr marL="456777" indent="-456777">
              <a:lnSpc>
                <a:spcPct val="100000"/>
              </a:lnSpc>
              <a:spcBef>
                <a:spcPts val="479"/>
              </a:spcBef>
              <a:spcAft>
                <a:spcPts val="0"/>
              </a:spcAft>
              <a:buSzPts val="2400"/>
              <a:buNone/>
            </a:pPr>
            <a:endParaRPr sz="2398" dirty="0">
              <a:solidFill>
                <a:srgbClr val="696A6C"/>
              </a:solidFill>
              <a:latin typeface="Arial"/>
              <a:ea typeface="Arial"/>
              <a:cs typeface="Arial"/>
              <a:sym typeface="Arial"/>
            </a:endParaRPr>
          </a:p>
          <a:p>
            <a:pPr marL="456777" indent="-304517">
              <a:lnSpc>
                <a:spcPct val="100000"/>
              </a:lnSpc>
              <a:spcBef>
                <a:spcPts val="479"/>
              </a:spcBef>
              <a:spcAft>
                <a:spcPts val="0"/>
              </a:spcAft>
              <a:buSzPts val="2400"/>
              <a:buNone/>
            </a:pPr>
            <a:endParaRPr sz="2398" dirty="0">
              <a:solidFill>
                <a:srgbClr val="696A6C"/>
              </a:solidFill>
              <a:latin typeface="Arial"/>
              <a:ea typeface="Arial"/>
              <a:cs typeface="Arial"/>
              <a:sym typeface="Arial"/>
            </a:endParaRPr>
          </a:p>
          <a:p>
            <a:pPr marL="456777" indent="-304517">
              <a:lnSpc>
                <a:spcPct val="100000"/>
              </a:lnSpc>
              <a:spcBef>
                <a:spcPts val="479"/>
              </a:spcBef>
              <a:spcAft>
                <a:spcPts val="0"/>
              </a:spcAft>
              <a:buSzPts val="2400"/>
              <a:buNone/>
            </a:pPr>
            <a:endParaRPr sz="2398" dirty="0">
              <a:solidFill>
                <a:srgbClr val="696A6C"/>
              </a:solidFill>
              <a:latin typeface="Arial"/>
              <a:ea typeface="Arial"/>
              <a:cs typeface="Arial"/>
              <a:sym typeface="Arial"/>
            </a:endParaRPr>
          </a:p>
        </p:txBody>
      </p:sp>
      <p:sp>
        <p:nvSpPr>
          <p:cNvPr id="223" name="Google Shape;223;p9"/>
          <p:cNvSpPr txBox="1">
            <a:spLocks noGrp="1"/>
          </p:cNvSpPr>
          <p:nvPr>
            <p:ph type="title" idx="4294967295"/>
          </p:nvPr>
        </p:nvSpPr>
        <p:spPr>
          <a:xfrm>
            <a:off x="461007" y="1093887"/>
            <a:ext cx="8221987" cy="466293"/>
          </a:xfrm>
          <a:prstGeom prst="rect">
            <a:avLst/>
          </a:prstGeom>
          <a:noFill/>
          <a:ln>
            <a:noFill/>
          </a:ln>
        </p:spPr>
        <p:txBody>
          <a:bodyPr spcFirstLastPara="1" vert="horz" wrap="square" lIns="91331" tIns="45656" rIns="91331" bIns="45656" rtlCol="0" anchor="ctr" anchorCtr="0">
            <a:noAutofit/>
          </a:bodyPr>
          <a:lstStyle/>
          <a:p>
            <a:pPr>
              <a:lnSpc>
                <a:spcPct val="100000"/>
              </a:lnSpc>
              <a:spcBef>
                <a:spcPts val="0"/>
              </a:spcBef>
              <a:buSzPts val="1400"/>
            </a:pPr>
            <a:r>
              <a:rPr lang="en-US" sz="4000" b="1" dirty="0">
                <a:solidFill>
                  <a:schemeClr val="tx1"/>
                </a:solidFill>
                <a:ea typeface="Arial"/>
                <a:cs typeface="Arial"/>
                <a:sym typeface="Arial"/>
              </a:rPr>
              <a:t>Reflections: Breakout Rooms</a:t>
            </a:r>
            <a:endParaRPr sz="4000" b="1" dirty="0">
              <a:solidFill>
                <a:schemeClr val="tx1"/>
              </a:solidFill>
              <a:ea typeface="Arial"/>
              <a:cs typeface="Arial"/>
              <a:sym typeface="Arial"/>
            </a:endParaRPr>
          </a:p>
        </p:txBody>
      </p:sp>
      <p:sp>
        <p:nvSpPr>
          <p:cNvPr id="224" name="Google Shape;224;p9"/>
          <p:cNvSpPr txBox="1">
            <a:spLocks noGrp="1"/>
          </p:cNvSpPr>
          <p:nvPr>
            <p:ph type="body" idx="4294967295"/>
          </p:nvPr>
        </p:nvSpPr>
        <p:spPr>
          <a:xfrm>
            <a:off x="196457" y="5716851"/>
            <a:ext cx="4567771" cy="233464"/>
          </a:xfrm>
          <a:prstGeom prst="rect">
            <a:avLst/>
          </a:prstGeom>
          <a:noFill/>
          <a:ln>
            <a:noFill/>
          </a:ln>
        </p:spPr>
        <p:txBody>
          <a:bodyPr spcFirstLastPara="1" vert="horz" wrap="square" lIns="91331" tIns="45656" rIns="91331" bIns="45656" rtlCol="0" anchor="ctr" anchorCtr="0">
            <a:noAutofit/>
          </a:bodyPr>
          <a:lstStyle/>
          <a:p>
            <a:pPr marL="0" indent="0">
              <a:lnSpc>
                <a:spcPct val="100000"/>
              </a:lnSpc>
              <a:spcBef>
                <a:spcPts val="0"/>
              </a:spcBef>
              <a:spcAft>
                <a:spcPts val="0"/>
              </a:spcAft>
              <a:buSzPts val="900"/>
              <a:buNone/>
            </a:pPr>
            <a:endParaRPr sz="899" b="1">
              <a:solidFill>
                <a:schemeClr val="lt1"/>
              </a:solidFill>
              <a:latin typeface="Arial"/>
              <a:ea typeface="Arial"/>
              <a:cs typeface="Arial"/>
              <a:sym typeface="Arial"/>
            </a:endParaRPr>
          </a:p>
        </p:txBody>
      </p:sp>
      <p:sp>
        <p:nvSpPr>
          <p:cNvPr id="225" name="Google Shape;225;p9"/>
          <p:cNvSpPr txBox="1">
            <a:spLocks noGrp="1"/>
          </p:cNvSpPr>
          <p:nvPr>
            <p:ph type="sldNum" idx="12"/>
          </p:nvPr>
        </p:nvSpPr>
        <p:spPr>
          <a:xfrm>
            <a:off x="7822096" y="5744131"/>
            <a:ext cx="1078502" cy="206184"/>
          </a:xfrm>
          <a:prstGeom prst="rect">
            <a:avLst/>
          </a:prstGeom>
          <a:noFill/>
          <a:ln>
            <a:noFill/>
          </a:ln>
        </p:spPr>
        <p:txBody>
          <a:bodyPr spcFirstLastPara="1" vert="horz" wrap="square" lIns="0" tIns="0" rIns="0" bIns="0" rtlCol="0" anchor="ctr" anchorCtr="0">
            <a:noAutofit/>
          </a:bodyPr>
          <a:lstStyle/>
          <a:p>
            <a:pPr>
              <a:buClr>
                <a:schemeClr val="lt1"/>
              </a:buClr>
              <a:buSzPts val="900"/>
            </a:pPr>
            <a:fld id="{00000000-1234-1234-1234-123412341234}" type="slidenum">
              <a:rPr lang="en-US" sz="899" b="1">
                <a:solidFill>
                  <a:schemeClr val="lt1"/>
                </a:solidFill>
                <a:latin typeface="Arial"/>
                <a:ea typeface="Arial"/>
                <a:cs typeface="Arial"/>
                <a:sym typeface="Arial"/>
              </a:rPr>
              <a:pPr>
                <a:buClr>
                  <a:schemeClr val="lt1"/>
                </a:buClr>
                <a:buSzPts val="900"/>
              </a:pPr>
              <a:t>14</a:t>
            </a:fld>
            <a:endParaRPr sz="899" b="1">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461007" y="1093886"/>
            <a:ext cx="8221987" cy="466368"/>
          </a:xfrm>
          <a:prstGeom prst="rect">
            <a:avLst/>
          </a:prstGeom>
          <a:noFill/>
          <a:ln>
            <a:noFill/>
          </a:ln>
        </p:spPr>
        <p:txBody>
          <a:bodyPr spcFirstLastPara="1" vert="horz" wrap="square" lIns="68531" tIns="34238" rIns="68531" bIns="34238" rtlCol="0" anchor="ctr" anchorCtr="0">
            <a:noAutofit/>
          </a:bodyPr>
          <a:lstStyle/>
          <a:p>
            <a:pPr>
              <a:lnSpc>
                <a:spcPct val="90000"/>
              </a:lnSpc>
              <a:buSzPts val="4100"/>
            </a:pPr>
            <a:r>
              <a:rPr lang="en-US" sz="3200" dirty="0">
                <a:solidFill>
                  <a:schemeClr val="tx1"/>
                </a:solidFill>
                <a:latin typeface="+mj-lt"/>
              </a:rPr>
              <a:t>STAGES OF RACIAL, ETHNIC, AND CULTURAL (REC) IDENTITY DEVELOPMENT</a:t>
            </a:r>
            <a:endParaRPr sz="3200" dirty="0">
              <a:solidFill>
                <a:schemeClr val="tx1"/>
              </a:solidFill>
              <a:latin typeface="+mj-lt"/>
            </a:endParaRPr>
          </a:p>
        </p:txBody>
      </p:sp>
      <p:sp>
        <p:nvSpPr>
          <p:cNvPr id="240" name="Google Shape;240;p11"/>
          <p:cNvSpPr txBox="1">
            <a:spLocks noGrp="1"/>
          </p:cNvSpPr>
          <p:nvPr>
            <p:ph type="body" idx="1"/>
          </p:nvPr>
        </p:nvSpPr>
        <p:spPr>
          <a:xfrm>
            <a:off x="460697" y="1858337"/>
            <a:ext cx="8222587" cy="3678194"/>
          </a:xfrm>
          <a:prstGeom prst="rect">
            <a:avLst/>
          </a:prstGeom>
          <a:noFill/>
          <a:ln>
            <a:noFill/>
          </a:ln>
        </p:spPr>
        <p:txBody>
          <a:bodyPr spcFirstLastPara="1" vert="horz" wrap="square" lIns="68531" tIns="34238" rIns="68531" bIns="34238" rtlCol="0" anchor="t" anchorCtr="0">
            <a:noAutofit/>
          </a:bodyPr>
          <a:lstStyle/>
          <a:p>
            <a:pPr marL="139571" indent="-133227">
              <a:lnSpc>
                <a:spcPct val="90000"/>
              </a:lnSpc>
              <a:spcBef>
                <a:spcPts val="0"/>
              </a:spcBef>
              <a:buSzPts val="1500"/>
            </a:pPr>
            <a:r>
              <a:rPr lang="en-US" sz="1598" dirty="0"/>
              <a:t>Racial identity development theory as defined by Janet Helms (1990) </a:t>
            </a:r>
            <a:endParaRPr sz="1598" dirty="0"/>
          </a:p>
          <a:p>
            <a:pPr marL="532907" lvl="1" indent="-285486">
              <a:lnSpc>
                <a:spcPct val="90000"/>
              </a:lnSpc>
              <a:spcBef>
                <a:spcPts val="300"/>
              </a:spcBef>
              <a:buSzPts val="500"/>
            </a:pPr>
            <a:r>
              <a:rPr lang="en-US" sz="1598" dirty="0"/>
              <a:t>A sense of group or collective identity based on one's </a:t>
            </a:r>
            <a:r>
              <a:rPr lang="en-US" sz="1598" i="1" dirty="0"/>
              <a:t>perception</a:t>
            </a:r>
            <a:r>
              <a:rPr lang="en-US" sz="1598" dirty="0"/>
              <a:t> that they share a common racial heritage with a particular racial group</a:t>
            </a:r>
            <a:endParaRPr dirty="0"/>
          </a:p>
          <a:p>
            <a:pPr marL="532907" lvl="1" indent="-285486">
              <a:lnSpc>
                <a:spcPct val="90000"/>
              </a:lnSpc>
              <a:spcBef>
                <a:spcPts val="300"/>
              </a:spcBef>
              <a:buSzPts val="500"/>
            </a:pPr>
            <a:r>
              <a:rPr lang="en-US" sz="1598" dirty="0"/>
              <a:t>Racial identity development theory includes the psychological implications of racial-group membership</a:t>
            </a:r>
            <a:endParaRPr dirty="0"/>
          </a:p>
          <a:p>
            <a:pPr marL="989684" lvl="2" indent="-285486">
              <a:lnSpc>
                <a:spcPct val="90000"/>
              </a:lnSpc>
              <a:spcBef>
                <a:spcPts val="300"/>
              </a:spcBef>
              <a:buSzPts val="500"/>
            </a:pPr>
            <a:r>
              <a:rPr lang="en-US" sz="1598" dirty="0"/>
              <a:t>Belief systems that evolved in reaction to perceived differential racial-group membership.</a:t>
            </a:r>
            <a:endParaRPr sz="1598" dirty="0"/>
          </a:p>
          <a:p>
            <a:pPr marL="139571" indent="-139571">
              <a:lnSpc>
                <a:spcPct val="90000"/>
              </a:lnSpc>
              <a:spcBef>
                <a:spcPts val="1099"/>
              </a:spcBef>
              <a:buSzPts val="1800"/>
            </a:pPr>
            <a:r>
              <a:rPr lang="en-US" sz="1598" dirty="0"/>
              <a:t>REC Identity Development is a unique process that is often cyclical</a:t>
            </a:r>
            <a:endParaRPr sz="1598" dirty="0"/>
          </a:p>
          <a:p>
            <a:pPr marL="342583" lvl="1" indent="-177635">
              <a:lnSpc>
                <a:spcPct val="90000"/>
              </a:lnSpc>
              <a:spcBef>
                <a:spcPts val="300"/>
              </a:spcBef>
              <a:buSzPts val="1800"/>
            </a:pPr>
            <a:r>
              <a:rPr lang="en-US" sz="1598" dirty="0"/>
              <a:t>Not every person will move through every stage within a framework</a:t>
            </a:r>
            <a:endParaRPr sz="1598" dirty="0"/>
          </a:p>
          <a:p>
            <a:pPr marL="342583" lvl="1" indent="-177635">
              <a:lnSpc>
                <a:spcPct val="90000"/>
              </a:lnSpc>
              <a:spcBef>
                <a:spcPts val="500"/>
              </a:spcBef>
              <a:buSzPts val="1800"/>
            </a:pPr>
            <a:r>
              <a:rPr lang="en-US" sz="1598" dirty="0"/>
              <a:t>Many people may revisit different stages at different points in their lives.</a:t>
            </a:r>
            <a:endParaRPr dirty="0"/>
          </a:p>
          <a:p>
            <a:pPr marL="164948" lvl="1" indent="0">
              <a:lnSpc>
                <a:spcPct val="90000"/>
              </a:lnSpc>
              <a:spcBef>
                <a:spcPts val="500"/>
              </a:spcBef>
              <a:buSzPts val="1800"/>
              <a:buNone/>
            </a:pPr>
            <a:endParaRPr sz="1598" dirty="0"/>
          </a:p>
          <a:p>
            <a:pPr marL="285486" indent="-285486">
              <a:lnSpc>
                <a:spcPct val="90000"/>
              </a:lnSpc>
              <a:spcBef>
                <a:spcPts val="500"/>
              </a:spcBef>
              <a:buSzPts val="1800"/>
              <a:buFont typeface="Arial"/>
              <a:buChar char="•"/>
            </a:pPr>
            <a:r>
              <a:rPr lang="en-US" sz="1598" u="sng" dirty="0"/>
              <a:t>Recommended Reading:</a:t>
            </a:r>
            <a:r>
              <a:rPr lang="en-US" sz="1598" dirty="0"/>
              <a:t> “Why are all the Black Kids Sitting Together in the Cafeteria” By Dr. Beverly Tatum</a:t>
            </a:r>
            <a:endParaRPr sz="1598" u="sng" dirty="0"/>
          </a:p>
        </p:txBody>
      </p:sp>
      <p:sp>
        <p:nvSpPr>
          <p:cNvPr id="241" name="Google Shape;241;p11"/>
          <p:cNvSpPr txBox="1">
            <a:spLocks noGrp="1"/>
          </p:cNvSpPr>
          <p:nvPr>
            <p:ph type="body" idx="2"/>
          </p:nvPr>
        </p:nvSpPr>
        <p:spPr>
          <a:xfrm>
            <a:off x="196457" y="5716216"/>
            <a:ext cx="4567771" cy="234683"/>
          </a:xfrm>
          <a:prstGeom prst="rect">
            <a:avLst/>
          </a:prstGeom>
          <a:noFill/>
          <a:ln>
            <a:noFill/>
          </a:ln>
        </p:spPr>
        <p:txBody>
          <a:bodyPr spcFirstLastPara="1" vert="horz" wrap="square" lIns="91331" tIns="45656" rIns="91331" bIns="45656" rtlCol="0" anchor="ctr" anchorCtr="0">
            <a:noAutofit/>
          </a:bodyPr>
          <a:lstStyle/>
          <a:p>
            <a:pPr marL="0" indent="0">
              <a:buSzPts val="900"/>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247" name="Google Shape;247;p12"/>
          <p:cNvGraphicFramePr/>
          <p:nvPr>
            <p:extLst>
              <p:ext uri="{D42A27DB-BD31-4B8C-83A1-F6EECF244321}">
                <p14:modId xmlns:p14="http://schemas.microsoft.com/office/powerpoint/2010/main" val="2460334414"/>
              </p:ext>
            </p:extLst>
          </p:nvPr>
        </p:nvGraphicFramePr>
        <p:xfrm>
          <a:off x="4215" y="857251"/>
          <a:ext cx="9135564" cy="5157058"/>
        </p:xfrm>
        <a:graphic>
          <a:graphicData uri="http://schemas.openxmlformats.org/drawingml/2006/table">
            <a:tbl>
              <a:tblPr firstRow="1" bandRow="1">
                <a:noFill/>
              </a:tblPr>
              <a:tblGrid>
                <a:gridCol w="3045188">
                  <a:extLst>
                    <a:ext uri="{9D8B030D-6E8A-4147-A177-3AD203B41FA5}">
                      <a16:colId xmlns:a16="http://schemas.microsoft.com/office/drawing/2014/main" val="20000"/>
                    </a:ext>
                  </a:extLst>
                </a:gridCol>
                <a:gridCol w="3045188">
                  <a:extLst>
                    <a:ext uri="{9D8B030D-6E8A-4147-A177-3AD203B41FA5}">
                      <a16:colId xmlns:a16="http://schemas.microsoft.com/office/drawing/2014/main" val="20001"/>
                    </a:ext>
                  </a:extLst>
                </a:gridCol>
                <a:gridCol w="3045188">
                  <a:extLst>
                    <a:ext uri="{9D8B030D-6E8A-4147-A177-3AD203B41FA5}">
                      <a16:colId xmlns:a16="http://schemas.microsoft.com/office/drawing/2014/main" val="20002"/>
                    </a:ext>
                  </a:extLst>
                </a:gridCol>
              </a:tblGrid>
              <a:tr h="240038">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People of Color</a:t>
                      </a:r>
                      <a:endParaRPr sz="1100" u="none" strike="noStrike" cap="none"/>
                    </a:p>
                  </a:txBody>
                  <a:tcPr marL="68531" marR="68531" marT="34294" marB="34294">
                    <a:solidFill>
                      <a:schemeClr val="accen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Multiracial People</a:t>
                      </a:r>
                      <a:endParaRPr sz="1100" u="none" strike="noStrike" cap="none"/>
                    </a:p>
                  </a:txBody>
                  <a:tcPr marL="68531" marR="68531" marT="34294" marB="34294">
                    <a:solidFill>
                      <a:schemeClr val="accen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White People</a:t>
                      </a:r>
                      <a:endParaRPr sz="1100" u="none" strike="noStrike" cap="none" dirty="0"/>
                    </a:p>
                  </a:txBody>
                  <a:tcPr marL="68531" marR="68531" marT="34294" marB="34294">
                    <a:solidFill>
                      <a:schemeClr val="accent1"/>
                    </a:solidFill>
                  </a:tcPr>
                </a:tc>
                <a:extLst>
                  <a:ext uri="{0D108BD9-81ED-4DB2-BD59-A6C34878D82A}">
                    <a16:rowId xmlns:a16="http://schemas.microsoft.com/office/drawing/2014/main" val="10000"/>
                  </a:ext>
                </a:extLst>
              </a:tr>
              <a:tr h="388181">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Black American Racial Identity (William Cross)</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Biracial (Poston)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u="none" strike="noStrike" cap="none" dirty="0">
                          <a:solidFill>
                            <a:schemeClr val="dk1"/>
                          </a:solidFill>
                        </a:rPr>
                        <a:t>White Racial Identity Model (Helms) 	</a:t>
                      </a:r>
                      <a:endParaRPr sz="1000" u="none" strike="noStrike" cap="none" dirty="0"/>
                    </a:p>
                  </a:txBody>
                  <a:tcPr marL="68531" marR="68531" marT="34294" marB="34294"/>
                </a:tc>
                <a:extLst>
                  <a:ext uri="{0D108BD9-81ED-4DB2-BD59-A6C34878D82A}">
                    <a16:rowId xmlns:a16="http://schemas.microsoft.com/office/drawing/2014/main" val="10001"/>
                  </a:ext>
                </a:extLst>
              </a:tr>
              <a:tr h="550294">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PRE-ENCOUNTER: </a:t>
                      </a:r>
                      <a:r>
                        <a:rPr lang="en-US" sz="1000" b="0" u="none" strike="noStrike" cap="none">
                          <a:solidFill>
                            <a:schemeClr val="dk1"/>
                          </a:solidFill>
                        </a:rPr>
                        <a:t>largely unaware of race or racial implications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PERSONAL IDENTITY: </a:t>
                      </a:r>
                      <a:r>
                        <a:rPr lang="en-US" sz="1000" b="0" u="none" strike="noStrike" cap="none">
                          <a:solidFill>
                            <a:schemeClr val="dk1"/>
                          </a:solidFill>
                        </a:rPr>
                        <a:t>sense of self unrelated to ethnic grouping; occurs during childhood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CONTACT: </a:t>
                      </a:r>
                      <a:r>
                        <a:rPr lang="en-US" sz="1000" b="0" u="none" strike="noStrike" cap="none"/>
                        <a:t>In this stage, there is no conscious demonstration of racism here.  Colorblind.</a:t>
                      </a:r>
                      <a:endParaRPr sz="1000" b="0" u="none" strike="noStrike" cap="none"/>
                    </a:p>
                  </a:txBody>
                  <a:tcPr marL="68531" marR="68531" marT="34294" marB="34294"/>
                </a:tc>
                <a:extLst>
                  <a:ext uri="{0D108BD9-81ED-4DB2-BD59-A6C34878D82A}">
                    <a16:rowId xmlns:a16="http://schemas.microsoft.com/office/drawing/2014/main" val="10002"/>
                  </a:ext>
                </a:extLst>
              </a:tr>
              <a:tr h="873338">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ENCOUNTER:  </a:t>
                      </a:r>
                      <a:r>
                        <a:rPr lang="en-US" sz="1000" b="0" u="none" strike="noStrike" cap="none">
                          <a:solidFill>
                            <a:schemeClr val="dk1"/>
                          </a:solidFill>
                        </a:rPr>
                        <a:t>forced to focus on identity as a member of a group targeted by racism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CHOICE OF GROUP: </a:t>
                      </a:r>
                      <a:r>
                        <a:rPr lang="en-US" sz="1000" b="0" u="none" strike="noStrike" cap="none">
                          <a:solidFill>
                            <a:schemeClr val="dk1"/>
                          </a:solidFill>
                        </a:rPr>
                        <a:t>individuals feel pressured to choose one racial or ethnic group identity over another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DISINTEGRATION: </a:t>
                      </a:r>
                      <a:r>
                        <a:rPr lang="en-US" sz="1000" u="none" strike="noStrike" cap="none"/>
                        <a:t>In this stage, the person has new experiences which confront their prior conception of the world, the person is often plagued by feelings of guilt and shame.</a:t>
                      </a:r>
                      <a:endParaRPr sz="1000" u="none" strike="noStrike" cap="none"/>
                    </a:p>
                  </a:txBody>
                  <a:tcPr marL="68531" marR="68531" marT="34294" marB="34294"/>
                </a:tc>
                <a:extLst>
                  <a:ext uri="{0D108BD9-81ED-4DB2-BD59-A6C34878D82A}">
                    <a16:rowId xmlns:a16="http://schemas.microsoft.com/office/drawing/2014/main" val="10003"/>
                  </a:ext>
                </a:extLst>
              </a:tr>
              <a:tr h="873338">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IMMERSION/EMERSION: </a:t>
                      </a:r>
                      <a:endParaRPr sz="1000" b="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actively seek out opportunities to explore aspects of one’s own history and culture with support of peers from one’s own racial background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CATEGORIZATION: </a:t>
                      </a:r>
                      <a:r>
                        <a:rPr lang="en-US" sz="1000" b="0" u="none" strike="noStrike" cap="none">
                          <a:solidFill>
                            <a:schemeClr val="dk1"/>
                          </a:solidFill>
                        </a:rPr>
                        <a:t>choices influenced by status of the group, parental influence, cultural knowledge, appearance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REINTEGRATION: </a:t>
                      </a:r>
                      <a:r>
                        <a:rPr lang="en-US" sz="1000" u="none" strike="noStrike" cap="none"/>
                        <a:t>This stage is marked by a “blame-the-victim” attitude that’s more intense than anything experienced in the contact stage.</a:t>
                      </a:r>
                      <a:endParaRPr sz="1000" u="none" strike="noStrike" cap="none"/>
                    </a:p>
                  </a:txBody>
                  <a:tcPr marL="68531" marR="68531" marT="34294" marB="34294"/>
                </a:tc>
                <a:extLst>
                  <a:ext uri="{0D108BD9-81ED-4DB2-BD59-A6C34878D82A}">
                    <a16:rowId xmlns:a16="http://schemas.microsoft.com/office/drawing/2014/main" val="10004"/>
                  </a:ext>
                </a:extLst>
              </a:tr>
              <a:tr h="10350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INTERNALIZATION: </a:t>
                      </a:r>
                      <a:endParaRPr sz="1000" b="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secure in one’s own sense of racial identity</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ENMESHMENT/ DENIAL: </a:t>
                      </a:r>
                      <a:r>
                        <a:rPr lang="en-US" sz="1000" b="0" u="none" strike="noStrike" cap="none">
                          <a:solidFill>
                            <a:schemeClr val="dk1"/>
                          </a:solidFill>
                        </a:rPr>
                        <a:t>guilt and confusion about choosing an identity that isn’t fully expressive of all their cultural influences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PSEUDO-INDEPENDENCE: </a:t>
                      </a:r>
                      <a:r>
                        <a:rPr lang="en-US" sz="1000" u="none" strike="noStrike" cap="none"/>
                        <a:t>This is the first stage of positive racial identification. Although this is positive White racial identity, the person does not have a sense of how they can be both White and non-racist together.</a:t>
                      </a:r>
                      <a:endParaRPr sz="1000" u="none" strike="noStrike" cap="none"/>
                    </a:p>
                  </a:txBody>
                  <a:tcPr marL="68531" marR="68531" marT="34294" marB="34294"/>
                </a:tc>
                <a:extLst>
                  <a:ext uri="{0D108BD9-81ED-4DB2-BD59-A6C34878D82A}">
                    <a16:rowId xmlns:a16="http://schemas.microsoft.com/office/drawing/2014/main" val="10005"/>
                  </a:ext>
                </a:extLst>
              </a:tr>
              <a:tr h="1196794">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INTERNALIZATION-COMMITMENT: </a:t>
                      </a:r>
                      <a:endParaRPr sz="1000" b="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comfort with one’s own race and those around them </a:t>
                      </a: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APPRECIATION</a:t>
                      </a:r>
                      <a:r>
                        <a:rPr lang="en-US" sz="1000" b="0" u="none" strike="noStrike" cap="none">
                          <a:solidFill>
                            <a:schemeClr val="dk1"/>
                          </a:solidFill>
                        </a:rPr>
                        <a:t>: of multiple identities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rPr>
                        <a:t>INTEGRATION</a:t>
                      </a:r>
                      <a:r>
                        <a:rPr lang="en-US" sz="1000" b="0" u="none" strike="noStrike" cap="none">
                          <a:solidFill>
                            <a:schemeClr val="dk1"/>
                          </a:solidFill>
                        </a:rPr>
                        <a:t>: sense of wholeness, integrating multiple identities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dk1"/>
                          </a:solidFill>
                        </a:rPr>
                        <a:t>	</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68531" marR="68531" marT="34294" marB="34294"/>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t>IMMERSION/EMERSION: </a:t>
                      </a:r>
                      <a:r>
                        <a:rPr lang="en-US" sz="1000" u="none" strike="noStrike" cap="none" dirty="0"/>
                        <a:t>In this stage, the person makes a genuine attempt to connect to his/her own White identity and to be anti-racist.</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t>AUTONOMY:  </a:t>
                      </a:r>
                      <a:r>
                        <a:rPr lang="en-US" sz="1000" u="none" strike="noStrike" cap="none" dirty="0"/>
                        <a:t>finding a positive racial identification with being White and becoming an active anti-racist.</a:t>
                      </a:r>
                      <a:endParaRPr sz="1000" u="none" strike="noStrike" cap="none" dirty="0"/>
                    </a:p>
                  </a:txBody>
                  <a:tcPr marL="68531" marR="68531" marT="34294" marB="34294"/>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body" idx="1"/>
          </p:nvPr>
        </p:nvSpPr>
        <p:spPr>
          <a:xfrm>
            <a:off x="460697" y="1655562"/>
            <a:ext cx="8222587" cy="3678194"/>
          </a:xfrm>
          <a:prstGeom prst="rect">
            <a:avLst/>
          </a:prstGeom>
          <a:noFill/>
          <a:ln>
            <a:noFill/>
          </a:ln>
        </p:spPr>
        <p:txBody>
          <a:bodyPr spcFirstLastPara="1" vert="horz" wrap="square" lIns="91331" tIns="45656" rIns="91331" bIns="45656" rtlCol="0" anchor="t" anchorCtr="0">
            <a:noAutofit/>
          </a:bodyPr>
          <a:lstStyle/>
          <a:p>
            <a:pPr marL="456777" indent="-342582">
              <a:spcBef>
                <a:spcPts val="560"/>
              </a:spcBef>
              <a:buClr>
                <a:srgbClr val="006341"/>
              </a:buClr>
              <a:buSzPts val="1800"/>
            </a:pPr>
            <a:r>
              <a:rPr lang="en-US" sz="1799" dirty="0">
                <a:solidFill>
                  <a:schemeClr val="tx1"/>
                </a:solidFill>
                <a:highlight>
                  <a:srgbClr val="FFFFFF"/>
                </a:highlight>
                <a:latin typeface="+mj-lt"/>
              </a:rPr>
              <a:t>Which parts of the REC Identity Development Model match your experiences? Which do not?</a:t>
            </a:r>
            <a:endParaRPr sz="1799" dirty="0">
              <a:solidFill>
                <a:schemeClr val="tx1"/>
              </a:solidFill>
              <a:highlight>
                <a:srgbClr val="FFFFFF"/>
              </a:highlight>
              <a:latin typeface="+mj-lt"/>
            </a:endParaRPr>
          </a:p>
          <a:p>
            <a:pPr marL="894522" indent="-171185">
              <a:spcBef>
                <a:spcPts val="560"/>
              </a:spcBef>
              <a:buSzPts val="2400"/>
              <a:buNone/>
            </a:pPr>
            <a:endParaRPr sz="1799" dirty="0">
              <a:solidFill>
                <a:schemeClr val="tx1"/>
              </a:solidFill>
              <a:highlight>
                <a:srgbClr val="FFFFFF"/>
              </a:highlight>
            </a:endParaRPr>
          </a:p>
          <a:p>
            <a:pPr marL="456777" indent="-342582">
              <a:lnSpc>
                <a:spcPct val="80000"/>
              </a:lnSpc>
              <a:spcBef>
                <a:spcPts val="500"/>
              </a:spcBef>
              <a:buClr>
                <a:srgbClr val="006341"/>
              </a:buClr>
              <a:buSzPts val="1800"/>
            </a:pPr>
            <a:r>
              <a:rPr lang="en-US" sz="1799" dirty="0">
                <a:solidFill>
                  <a:schemeClr val="tx1"/>
                </a:solidFill>
                <a:highlight>
                  <a:srgbClr val="FFFFFF"/>
                </a:highlight>
                <a:latin typeface="+mj-lt"/>
                <a:ea typeface="Calibri"/>
                <a:cs typeface="Calibri"/>
                <a:sym typeface="Calibri"/>
              </a:rPr>
              <a:t>How does your cultural group membership shape your worldview? (i.e., how has it impacted what you see as right or wrong, true or untrue, fair or unfair, etc.?)</a:t>
            </a:r>
            <a:endParaRPr sz="1799" dirty="0">
              <a:solidFill>
                <a:schemeClr val="tx1"/>
              </a:solidFill>
              <a:highlight>
                <a:srgbClr val="FFFFFF"/>
              </a:highlight>
              <a:latin typeface="+mj-lt"/>
              <a:ea typeface="Calibri"/>
              <a:cs typeface="Calibri"/>
              <a:sym typeface="Calibri"/>
            </a:endParaRPr>
          </a:p>
          <a:p>
            <a:pPr marL="894522" indent="-171185">
              <a:lnSpc>
                <a:spcPct val="80000"/>
              </a:lnSpc>
              <a:spcBef>
                <a:spcPts val="500"/>
              </a:spcBef>
              <a:buSzPts val="2400"/>
              <a:buNone/>
            </a:pPr>
            <a:endParaRPr sz="1799" dirty="0">
              <a:solidFill>
                <a:schemeClr val="tx1"/>
              </a:solidFill>
              <a:highlight>
                <a:srgbClr val="FFFFFF"/>
              </a:highlight>
              <a:latin typeface="+mj-lt"/>
              <a:ea typeface="Calibri"/>
              <a:cs typeface="Calibri"/>
              <a:sym typeface="Calibri"/>
            </a:endParaRPr>
          </a:p>
          <a:p>
            <a:pPr marL="456777" indent="-342582">
              <a:lnSpc>
                <a:spcPct val="80000"/>
              </a:lnSpc>
              <a:spcBef>
                <a:spcPts val="500"/>
              </a:spcBef>
              <a:buClr>
                <a:srgbClr val="006341"/>
              </a:buClr>
              <a:buSzPts val="1800"/>
            </a:pPr>
            <a:r>
              <a:rPr lang="en-US" sz="1799" dirty="0">
                <a:solidFill>
                  <a:schemeClr val="tx1"/>
                </a:solidFill>
                <a:highlight>
                  <a:srgbClr val="FFFFFF"/>
                </a:highlight>
                <a:latin typeface="+mj-lt"/>
                <a:ea typeface="Calibri"/>
                <a:cs typeface="Calibri"/>
                <a:sym typeface="Calibri"/>
              </a:rPr>
              <a:t>How does your cultural group membership impact your interactions with others? (i.e., how does it shape the beliefs or biases you hold about others, who you feel aligned with, who you feel safe or unsafe around, etc.)</a:t>
            </a:r>
            <a:endParaRPr sz="2498" dirty="0">
              <a:solidFill>
                <a:schemeClr val="tx1"/>
              </a:solidFill>
              <a:highlight>
                <a:srgbClr val="FFFFFF"/>
              </a:highlight>
              <a:latin typeface="+mj-lt"/>
              <a:ea typeface="Calibri"/>
              <a:cs typeface="Calibri"/>
              <a:sym typeface="Calibri"/>
            </a:endParaRPr>
          </a:p>
          <a:p>
            <a:pPr marL="0" indent="0">
              <a:lnSpc>
                <a:spcPct val="80000"/>
              </a:lnSpc>
              <a:spcBef>
                <a:spcPts val="500"/>
              </a:spcBef>
              <a:buSzPts val="2400"/>
              <a:buNone/>
            </a:pPr>
            <a:endParaRPr sz="1799" dirty="0">
              <a:solidFill>
                <a:srgbClr val="006341"/>
              </a:solidFill>
              <a:highlight>
                <a:srgbClr val="FFFFFF"/>
              </a:highlight>
              <a:latin typeface="Calibri"/>
              <a:ea typeface="Calibri"/>
              <a:cs typeface="Calibri"/>
              <a:sym typeface="Calibri"/>
            </a:endParaRPr>
          </a:p>
        </p:txBody>
      </p:sp>
      <p:sp>
        <p:nvSpPr>
          <p:cNvPr id="254" name="Google Shape;254;p13"/>
          <p:cNvSpPr txBox="1">
            <a:spLocks noGrp="1"/>
          </p:cNvSpPr>
          <p:nvPr>
            <p:ph type="title"/>
          </p:nvPr>
        </p:nvSpPr>
        <p:spPr>
          <a:xfrm>
            <a:off x="461007" y="1093886"/>
            <a:ext cx="8221987" cy="466368"/>
          </a:xfrm>
          <a:prstGeom prst="rect">
            <a:avLst/>
          </a:prstGeom>
          <a:noFill/>
          <a:ln>
            <a:noFill/>
          </a:ln>
        </p:spPr>
        <p:txBody>
          <a:bodyPr spcFirstLastPara="1" vert="horz" wrap="square" lIns="91331" tIns="45656" rIns="91331" bIns="45656" rtlCol="0" anchor="ctr" anchorCtr="0">
            <a:noAutofit/>
          </a:bodyPr>
          <a:lstStyle/>
          <a:p>
            <a:r>
              <a:rPr lang="en-US" sz="4000" dirty="0">
                <a:solidFill>
                  <a:schemeClr val="tx1"/>
                </a:solidFill>
                <a:latin typeface="+mj-lt"/>
              </a:rPr>
              <a:t>Reflection Invitation</a:t>
            </a:r>
            <a:endParaRPr sz="4000" dirty="0">
              <a:solidFill>
                <a:schemeClr val="tx1"/>
              </a:solidFill>
              <a:latin typeface="+mj-lt"/>
            </a:endParaRPr>
          </a:p>
        </p:txBody>
      </p:sp>
      <p:sp>
        <p:nvSpPr>
          <p:cNvPr id="255" name="Google Shape;255;p13"/>
          <p:cNvSpPr txBox="1">
            <a:spLocks noGrp="1"/>
          </p:cNvSpPr>
          <p:nvPr>
            <p:ph type="body" idx="2"/>
          </p:nvPr>
        </p:nvSpPr>
        <p:spPr>
          <a:xfrm>
            <a:off x="196457" y="5716216"/>
            <a:ext cx="4567771" cy="234683"/>
          </a:xfrm>
          <a:prstGeom prst="rect">
            <a:avLst/>
          </a:prstGeom>
          <a:noFill/>
          <a:ln>
            <a:noFill/>
          </a:ln>
        </p:spPr>
        <p:txBody>
          <a:bodyPr spcFirstLastPara="1" vert="horz" wrap="square" lIns="91331" tIns="45656" rIns="91331" bIns="45656" rtlCol="0" anchor="ctr" anchorCtr="0">
            <a:noAutofit/>
          </a:bodyPr>
          <a:lstStyle/>
          <a:p>
            <a:pPr marL="0" indent="0">
              <a:buSzPts val="900"/>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title"/>
          </p:nvPr>
        </p:nvSpPr>
        <p:spPr>
          <a:xfrm>
            <a:off x="461007" y="1093886"/>
            <a:ext cx="8221987" cy="466368"/>
          </a:xfrm>
          <a:prstGeom prst="rect">
            <a:avLst/>
          </a:prstGeom>
          <a:noFill/>
          <a:ln>
            <a:noFill/>
          </a:ln>
        </p:spPr>
        <p:txBody>
          <a:bodyPr spcFirstLastPara="1" vert="horz" wrap="square" lIns="68531" tIns="34238" rIns="68531" bIns="34238" rtlCol="0" anchor="ctr" anchorCtr="0">
            <a:noAutofit/>
          </a:bodyPr>
          <a:lstStyle/>
          <a:p>
            <a:pPr>
              <a:lnSpc>
                <a:spcPct val="90000"/>
              </a:lnSpc>
              <a:buSzPts val="4100"/>
            </a:pPr>
            <a:r>
              <a:rPr lang="en-US" sz="4400" dirty="0">
                <a:solidFill>
                  <a:schemeClr val="tx1"/>
                </a:solidFill>
                <a:latin typeface="+mj-lt"/>
              </a:rPr>
              <a:t>Multicultural Orientation</a:t>
            </a:r>
            <a:endParaRPr sz="4400" dirty="0">
              <a:solidFill>
                <a:schemeClr val="tx1"/>
              </a:solidFill>
              <a:latin typeface="+mj-lt"/>
            </a:endParaRPr>
          </a:p>
        </p:txBody>
      </p:sp>
      <p:sp>
        <p:nvSpPr>
          <p:cNvPr id="270" name="Google Shape;270;p15"/>
          <p:cNvSpPr txBox="1">
            <a:spLocks noGrp="1"/>
          </p:cNvSpPr>
          <p:nvPr>
            <p:ph type="body" idx="1"/>
          </p:nvPr>
        </p:nvSpPr>
        <p:spPr>
          <a:xfrm>
            <a:off x="460372" y="1773976"/>
            <a:ext cx="8222587" cy="4121347"/>
          </a:xfrm>
          <a:prstGeom prst="rect">
            <a:avLst/>
          </a:prstGeom>
          <a:noFill/>
          <a:ln>
            <a:noFill/>
          </a:ln>
        </p:spPr>
        <p:txBody>
          <a:bodyPr spcFirstLastPara="1" vert="horz" wrap="square" lIns="68531" tIns="34238" rIns="68531" bIns="34238" rtlCol="0" anchor="t" anchorCtr="0">
            <a:noAutofit/>
          </a:bodyPr>
          <a:lstStyle/>
          <a:p>
            <a:pPr marL="139571" indent="-139571">
              <a:lnSpc>
                <a:spcPct val="80000"/>
              </a:lnSpc>
              <a:spcBef>
                <a:spcPts val="0"/>
              </a:spcBef>
              <a:buSzPts val="1200"/>
            </a:pPr>
            <a:r>
              <a:rPr lang="en-US" sz="1800" dirty="0">
                <a:latin typeface="+mj-lt"/>
              </a:rPr>
              <a:t>MCO - “way of being” rather than “ways of doing” guided by the person’s philosophy or values about the salience of cultural factors in the lives of individuals.</a:t>
            </a:r>
            <a:endParaRPr sz="1800" dirty="0">
              <a:latin typeface="+mj-lt"/>
            </a:endParaRPr>
          </a:p>
          <a:p>
            <a:pPr marL="0" indent="0">
              <a:lnSpc>
                <a:spcPct val="80000"/>
              </a:lnSpc>
              <a:spcBef>
                <a:spcPts val="0"/>
              </a:spcBef>
              <a:buSzPts val="1200"/>
              <a:buNone/>
            </a:pPr>
            <a:endParaRPr sz="1800" dirty="0">
              <a:latin typeface="+mj-lt"/>
            </a:endParaRPr>
          </a:p>
          <a:p>
            <a:pPr marL="139571" indent="-139571">
              <a:lnSpc>
                <a:spcPct val="80000"/>
              </a:lnSpc>
              <a:spcBef>
                <a:spcPts val="899"/>
              </a:spcBef>
              <a:buSzPts val="1200"/>
            </a:pPr>
            <a:r>
              <a:rPr lang="en-US" sz="1800" b="1" u="sng" dirty="0">
                <a:latin typeface="+mj-lt"/>
              </a:rPr>
              <a:t>Cultural Humility </a:t>
            </a:r>
            <a:r>
              <a:rPr lang="en-US" sz="1800" dirty="0">
                <a:latin typeface="+mj-lt"/>
              </a:rPr>
              <a:t>- generally includes both intrapersonal (awareness of own cultural identity) and interpersonal components (awareness of cultural interactions between people). </a:t>
            </a:r>
            <a:endParaRPr sz="1800" dirty="0">
              <a:latin typeface="+mj-lt"/>
            </a:endParaRPr>
          </a:p>
          <a:p>
            <a:pPr marL="342583" lvl="1" indent="-139571">
              <a:lnSpc>
                <a:spcPct val="80000"/>
              </a:lnSpc>
              <a:spcBef>
                <a:spcPts val="300"/>
              </a:spcBef>
              <a:buSzPts val="1200"/>
            </a:pPr>
            <a:r>
              <a:rPr lang="en-US" sz="1800" dirty="0">
                <a:latin typeface="+mj-lt"/>
              </a:rPr>
              <a:t>On the intrapersonal dimension - humble individuals have an accurate view of self. </a:t>
            </a:r>
            <a:endParaRPr sz="1800" dirty="0">
              <a:latin typeface="+mj-lt"/>
            </a:endParaRPr>
          </a:p>
          <a:p>
            <a:pPr marL="342583" lvl="1" indent="-139571">
              <a:lnSpc>
                <a:spcPct val="80000"/>
              </a:lnSpc>
              <a:spcBef>
                <a:spcPts val="500"/>
              </a:spcBef>
              <a:buSzPts val="1200"/>
            </a:pPr>
            <a:r>
              <a:rPr lang="en-US" sz="1800" dirty="0">
                <a:latin typeface="+mj-lt"/>
              </a:rPr>
              <a:t>On the interpersonal dimension, humble individuals are able to maintain an interpersonal stance that is other-oriented rather than self-focused, characterized by respect for others and a lack of superiority (Hook, 2013)</a:t>
            </a:r>
            <a:endParaRPr sz="1800" dirty="0">
              <a:latin typeface="+mj-lt"/>
            </a:endParaRPr>
          </a:p>
          <a:p>
            <a:pPr marL="139571" indent="-139571">
              <a:lnSpc>
                <a:spcPct val="80000"/>
              </a:lnSpc>
              <a:spcBef>
                <a:spcPts val="1099"/>
              </a:spcBef>
              <a:buSzPts val="1200"/>
            </a:pPr>
            <a:r>
              <a:rPr lang="en-US" sz="1800" b="1" u="sng" dirty="0">
                <a:latin typeface="+mj-lt"/>
              </a:rPr>
              <a:t>Cultural Opportunity </a:t>
            </a:r>
            <a:r>
              <a:rPr lang="en-US" sz="1800" dirty="0">
                <a:latin typeface="+mj-lt"/>
              </a:rPr>
              <a:t>- ability to create opportunities to discuss and integrate students‘/patients’ cultural heritage into the learning process (Owen, 2013) </a:t>
            </a:r>
            <a:endParaRPr sz="1800" dirty="0">
              <a:latin typeface="+mj-lt"/>
            </a:endParaRPr>
          </a:p>
          <a:p>
            <a:pPr marL="139571" indent="-139571">
              <a:lnSpc>
                <a:spcPct val="80000"/>
              </a:lnSpc>
              <a:spcBef>
                <a:spcPts val="899"/>
              </a:spcBef>
              <a:buSzPts val="1200"/>
            </a:pPr>
            <a:r>
              <a:rPr lang="en-US" sz="1800" b="1" u="sng" dirty="0">
                <a:latin typeface="+mj-lt"/>
              </a:rPr>
              <a:t>Cultural Comfort </a:t>
            </a:r>
            <a:r>
              <a:rPr lang="en-US" sz="1800" dirty="0">
                <a:latin typeface="+mj-lt"/>
              </a:rPr>
              <a:t>- comfort or ease of engaging in these discussions (Owen, 2013)</a:t>
            </a:r>
            <a:endParaRPr sz="1800" dirty="0">
              <a:latin typeface="+mj-lt"/>
            </a:endParaRPr>
          </a:p>
          <a:p>
            <a:pPr marL="139571" indent="-101505">
              <a:lnSpc>
                <a:spcPct val="80000"/>
              </a:lnSpc>
              <a:spcBef>
                <a:spcPts val="899"/>
              </a:spcBef>
              <a:buSzPts val="600"/>
              <a:buNone/>
            </a:pPr>
            <a:endParaRPr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Microaggressions</a:t>
            </a:r>
          </a:p>
        </p:txBody>
      </p:sp>
      <p:sp>
        <p:nvSpPr>
          <p:cNvPr id="5" name="Slide Number Placeholder 4"/>
          <p:cNvSpPr>
            <a:spLocks noGrp="1"/>
          </p:cNvSpPr>
          <p:nvPr>
            <p:ph type="sldNum" sz="quarter" idx="12"/>
          </p:nvPr>
        </p:nvSpPr>
        <p:spPr/>
        <p:txBody>
          <a:bodyPr/>
          <a:lstStyle/>
          <a:p>
            <a:pPr>
              <a:defRPr/>
            </a:pPr>
            <a:fld id="{50F41E85-14FB-488A-B052-21A64B9F3EB9}" type="slidenum">
              <a:rPr lang="en-US" altLang="en-US" smtClean="0"/>
              <a:pPr>
                <a:defRPr/>
              </a:pPr>
              <a:t>19</a:t>
            </a:fld>
            <a:endParaRPr lang="en-US" altLang="en-US" dirty="0"/>
          </a:p>
        </p:txBody>
      </p:sp>
      <p:sp>
        <p:nvSpPr>
          <p:cNvPr id="10" name="Content Placeholder 2">
            <a:extLst>
              <a:ext uri="{FF2B5EF4-FFF2-40B4-BE49-F238E27FC236}">
                <a16:creationId xmlns:a16="http://schemas.microsoft.com/office/drawing/2014/main" id="{FCF4C8DC-5D4E-4933-9AE5-642F2AA8824F}"/>
              </a:ext>
            </a:extLst>
          </p:cNvPr>
          <p:cNvSpPr txBox="1">
            <a:spLocks/>
          </p:cNvSpPr>
          <p:nvPr/>
        </p:nvSpPr>
        <p:spPr>
          <a:xfrm>
            <a:off x="121829" y="5519010"/>
            <a:ext cx="5698941" cy="4177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Sue, D. W., </a:t>
            </a:r>
            <a:r>
              <a:rPr lang="en-US" sz="800" dirty="0" err="1"/>
              <a:t>Capodilupo</a:t>
            </a:r>
            <a:r>
              <a:rPr lang="en-US" sz="800" dirty="0"/>
              <a:t>, C. M., Torino, G. C., </a:t>
            </a:r>
            <a:r>
              <a:rPr lang="en-US" sz="800" dirty="0" err="1"/>
              <a:t>Bucceri</a:t>
            </a:r>
            <a:r>
              <a:rPr lang="en-US" sz="800" dirty="0"/>
              <a:t>, J. M., Holder, A. M. B., Nadal, K. L., &amp; </a:t>
            </a:r>
            <a:r>
              <a:rPr lang="en-US" sz="800" dirty="0" err="1"/>
              <a:t>Esquilin</a:t>
            </a:r>
            <a:r>
              <a:rPr lang="en-US" sz="800" dirty="0"/>
              <a:t>, M. (2007). Racial microaggressions in everyday life: Implications for clinical practice. </a:t>
            </a:r>
            <a:r>
              <a:rPr lang="en-US" sz="800" i="1" dirty="0"/>
              <a:t>American Psychologist, 62</a:t>
            </a:r>
            <a:r>
              <a:rPr lang="en-US" sz="800" dirty="0"/>
              <a:t>(4), 271–286.</a:t>
            </a:r>
          </a:p>
        </p:txBody>
      </p:sp>
      <p:sp>
        <p:nvSpPr>
          <p:cNvPr id="11" name="Title 1">
            <a:extLst>
              <a:ext uri="{FF2B5EF4-FFF2-40B4-BE49-F238E27FC236}">
                <a16:creationId xmlns:a16="http://schemas.microsoft.com/office/drawing/2014/main" id="{79E177BF-E032-41D1-BF0A-C4EBC01C5FB9}"/>
              </a:ext>
            </a:extLst>
          </p:cNvPr>
          <p:cNvSpPr txBox="1">
            <a:spLocks/>
          </p:cNvSpPr>
          <p:nvPr/>
        </p:nvSpPr>
        <p:spPr bwMode="auto">
          <a:xfrm>
            <a:off x="457201" y="1977624"/>
            <a:ext cx="5068253" cy="8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800" b="1" kern="1200" baseline="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1400" dirty="0">
                <a:solidFill>
                  <a:schemeClr val="tx1"/>
                </a:solidFill>
              </a:rPr>
              <a:t>Microassaults</a:t>
            </a:r>
            <a:r>
              <a:rPr lang="en-US" sz="1400" b="0" dirty="0">
                <a:solidFill>
                  <a:schemeClr val="tx1"/>
                </a:solidFill>
              </a:rPr>
              <a:t>:</a:t>
            </a:r>
            <a:r>
              <a:rPr lang="en-US" sz="1400" b="0" dirty="0">
                <a:solidFill>
                  <a:schemeClr val="bg1">
                    <a:lumMod val="50000"/>
                  </a:schemeClr>
                </a:solidFill>
              </a:rPr>
              <a:t> Conscious, deliberate, discriminatory actions/verbal exchanges</a:t>
            </a:r>
          </a:p>
          <a:p>
            <a:pPr marL="285750" indent="-285750">
              <a:buFont typeface="Arial" panose="020B0604020202020204" pitchFamily="34" charset="0"/>
              <a:buChar char="•"/>
            </a:pPr>
            <a:r>
              <a:rPr lang="en-US" sz="1400" b="0" dirty="0">
                <a:solidFill>
                  <a:schemeClr val="bg1">
                    <a:lumMod val="50000"/>
                  </a:schemeClr>
                </a:solidFill>
              </a:rPr>
              <a:t>EX. Can I have a White surgeon instead?</a:t>
            </a:r>
          </a:p>
          <a:p>
            <a:endParaRPr lang="en-US" sz="1200" b="0" dirty="0">
              <a:solidFill>
                <a:schemeClr val="bg1"/>
              </a:solidFill>
            </a:endParaRPr>
          </a:p>
        </p:txBody>
      </p:sp>
      <p:sp>
        <p:nvSpPr>
          <p:cNvPr id="12" name="Title 1">
            <a:extLst>
              <a:ext uri="{FF2B5EF4-FFF2-40B4-BE49-F238E27FC236}">
                <a16:creationId xmlns:a16="http://schemas.microsoft.com/office/drawing/2014/main" id="{30B9F184-0754-4C11-8F71-EDFB6B4FB0A2}"/>
              </a:ext>
            </a:extLst>
          </p:cNvPr>
          <p:cNvSpPr txBox="1">
            <a:spLocks/>
          </p:cNvSpPr>
          <p:nvPr/>
        </p:nvSpPr>
        <p:spPr bwMode="auto">
          <a:xfrm>
            <a:off x="456864" y="2907582"/>
            <a:ext cx="5068254" cy="8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800" b="1" kern="1200" baseline="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1400" dirty="0">
                <a:solidFill>
                  <a:schemeClr val="tx1"/>
                </a:solidFill>
              </a:rPr>
              <a:t>Microinsults</a:t>
            </a:r>
            <a:r>
              <a:rPr lang="en-US" sz="1400" b="0" dirty="0">
                <a:solidFill>
                  <a:schemeClr val="bg1">
                    <a:lumMod val="50000"/>
                  </a:schemeClr>
                </a:solidFill>
              </a:rPr>
              <a:t>: Subtle, verbal and nonverbal discriminatory actions/exchanges</a:t>
            </a:r>
          </a:p>
          <a:p>
            <a:pPr marL="285750" indent="-285750">
              <a:buFont typeface="Arial" panose="020B0604020202020204" pitchFamily="34" charset="0"/>
              <a:buChar char="•"/>
            </a:pPr>
            <a:r>
              <a:rPr lang="en-US" sz="1400" b="0" dirty="0">
                <a:solidFill>
                  <a:schemeClr val="bg1">
                    <a:lumMod val="50000"/>
                  </a:schemeClr>
                </a:solidFill>
              </a:rPr>
              <a:t>EX. Calling a female doctor by her first name</a:t>
            </a:r>
          </a:p>
        </p:txBody>
      </p:sp>
      <p:sp>
        <p:nvSpPr>
          <p:cNvPr id="13" name="Title 1">
            <a:extLst>
              <a:ext uri="{FF2B5EF4-FFF2-40B4-BE49-F238E27FC236}">
                <a16:creationId xmlns:a16="http://schemas.microsoft.com/office/drawing/2014/main" id="{436DF787-B005-46FC-9ED0-23B5EAEA64D1}"/>
              </a:ext>
            </a:extLst>
          </p:cNvPr>
          <p:cNvSpPr txBox="1">
            <a:spLocks/>
          </p:cNvSpPr>
          <p:nvPr/>
        </p:nvSpPr>
        <p:spPr bwMode="auto">
          <a:xfrm>
            <a:off x="457201" y="3837867"/>
            <a:ext cx="5068255" cy="8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800" b="1" kern="1200" baseline="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1400" dirty="0">
                <a:solidFill>
                  <a:schemeClr val="tx1"/>
                </a:solidFill>
              </a:rPr>
              <a:t>Microinvalidations</a:t>
            </a:r>
            <a:r>
              <a:rPr lang="en-US" sz="1400" b="0" dirty="0">
                <a:solidFill>
                  <a:schemeClr val="tx1"/>
                </a:solidFill>
              </a:rPr>
              <a:t>: </a:t>
            </a:r>
            <a:r>
              <a:rPr lang="en-US" sz="1400" b="0" dirty="0">
                <a:solidFill>
                  <a:schemeClr val="bg1">
                    <a:lumMod val="50000"/>
                  </a:schemeClr>
                </a:solidFill>
              </a:rPr>
              <a:t>A response that excludes or nullifies a person's own experiences – can be most damaging – gaslighting</a:t>
            </a:r>
          </a:p>
          <a:p>
            <a:pPr marL="285750" indent="-285750">
              <a:buFont typeface="Arial" panose="020B0604020202020204" pitchFamily="34" charset="0"/>
              <a:buChar char="•"/>
            </a:pPr>
            <a:r>
              <a:rPr lang="en-US" sz="1400" b="0" dirty="0">
                <a:solidFill>
                  <a:schemeClr val="bg1">
                    <a:lumMod val="50000"/>
                  </a:schemeClr>
                </a:solidFill>
              </a:rPr>
              <a:t>Ex. I’m sure he didn’t mean it or you shouldn’t be so sensitive </a:t>
            </a:r>
          </a:p>
        </p:txBody>
      </p:sp>
      <p:pic>
        <p:nvPicPr>
          <p:cNvPr id="14" name="Picture 13" descr="A person holding a sign&#10;&#10;Description automatically generated">
            <a:extLst>
              <a:ext uri="{FF2B5EF4-FFF2-40B4-BE49-F238E27FC236}">
                <a16:creationId xmlns:a16="http://schemas.microsoft.com/office/drawing/2014/main" id="{5A437CDF-3518-4C64-8302-620C7CE9D756}"/>
              </a:ext>
            </a:extLst>
          </p:cNvPr>
          <p:cNvPicPr>
            <a:picLocks noChangeAspect="1"/>
          </p:cNvPicPr>
          <p:nvPr/>
        </p:nvPicPr>
        <p:blipFill>
          <a:blip r:embed="rId3"/>
          <a:stretch>
            <a:fillRect/>
          </a:stretch>
        </p:blipFill>
        <p:spPr>
          <a:xfrm>
            <a:off x="5903959" y="2173557"/>
            <a:ext cx="2922232" cy="2653386"/>
          </a:xfrm>
          <a:prstGeom prst="rect">
            <a:avLst/>
          </a:prstGeom>
          <a:ln>
            <a:noFill/>
          </a:ln>
          <a:effectLst>
            <a:softEdge rad="112500"/>
          </a:effectLst>
        </p:spPr>
      </p:pic>
    </p:spTree>
    <p:extLst>
      <p:ext uri="{BB962C8B-B14F-4D97-AF65-F5344CB8AC3E}">
        <p14:creationId xmlns:p14="http://schemas.microsoft.com/office/powerpoint/2010/main" val="396647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65FB-E8C0-48AD-98A2-141733DA742D}"/>
              </a:ext>
            </a:extLst>
          </p:cNvPr>
          <p:cNvSpPr>
            <a:spLocks noGrp="1"/>
          </p:cNvSpPr>
          <p:nvPr>
            <p:ph type="title"/>
          </p:nvPr>
        </p:nvSpPr>
        <p:spPr>
          <a:xfrm>
            <a:off x="822960" y="286604"/>
            <a:ext cx="7980270" cy="1450757"/>
          </a:xfrm>
        </p:spPr>
        <p:txBody>
          <a:bodyPr/>
          <a:lstStyle/>
          <a:p>
            <a:r>
              <a:rPr lang="en-US" dirty="0"/>
              <a:t>Land &amp; Labor Acknowledgement</a:t>
            </a:r>
          </a:p>
        </p:txBody>
      </p:sp>
      <p:sp>
        <p:nvSpPr>
          <p:cNvPr id="3" name="Content Placeholder 2">
            <a:extLst>
              <a:ext uri="{FF2B5EF4-FFF2-40B4-BE49-F238E27FC236}">
                <a16:creationId xmlns:a16="http://schemas.microsoft.com/office/drawing/2014/main" id="{D9AB2844-3E93-40B3-8BCB-4282C5485D1B}"/>
              </a:ext>
            </a:extLst>
          </p:cNvPr>
          <p:cNvSpPr>
            <a:spLocks noGrp="1"/>
          </p:cNvSpPr>
          <p:nvPr>
            <p:ph idx="1"/>
          </p:nvPr>
        </p:nvSpPr>
        <p:spPr/>
        <p:txBody>
          <a:bodyPr/>
          <a:lstStyle/>
          <a:p>
            <a:r>
              <a:rPr lang="en-US" dirty="0"/>
              <a:t>We recognize that we are currently working on the historical and current homeland of the Creek and Cherokee people. We recognize the long history of genocide and land theft used to create what we know as the State of Georgia, as part of the United States of America. We commit to intentionally seeking the voices and needs of Indigenous people as one of the essential foundations of our work. </a:t>
            </a:r>
          </a:p>
          <a:p>
            <a:r>
              <a:rPr lang="en-US" dirty="0"/>
              <a:t>We also acknowledge the extraction of brilliance, energy, and life for labor forced upon people of African descent for more than 400 years.  We celebrate the resilience and strength that all Indigenous people and descendants of Africa have shown in this country and worldwide.  We carry our ancestors in us, and we are continually called to be better as we lead this work.  </a:t>
            </a:r>
          </a:p>
          <a:p>
            <a:endParaRPr lang="en-US" dirty="0"/>
          </a:p>
        </p:txBody>
      </p:sp>
    </p:spTree>
    <p:extLst>
      <p:ext uri="{BB962C8B-B14F-4D97-AF65-F5344CB8AC3E}">
        <p14:creationId xmlns:p14="http://schemas.microsoft.com/office/powerpoint/2010/main" val="314054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629D87DA-6299-4A85-B476-DF02D00E438D}"/>
              </a:ext>
            </a:extLst>
          </p:cNvPr>
          <p:cNvSpPr>
            <a:spLocks noGrp="1"/>
          </p:cNvSpPr>
          <p:nvPr>
            <p:ph type="title"/>
          </p:nvPr>
        </p:nvSpPr>
        <p:spPr>
          <a:xfrm>
            <a:off x="628650" y="365126"/>
            <a:ext cx="7886700" cy="1183895"/>
          </a:xfrm>
        </p:spPr>
        <p:txBody>
          <a:bodyPr>
            <a:normAutofit fontScale="90000"/>
          </a:bodyPr>
          <a:lstStyle/>
          <a:p>
            <a:r>
              <a:rPr lang="en-US" dirty="0"/>
              <a:t>Techniques to Minimize Occurrences</a:t>
            </a:r>
          </a:p>
        </p:txBody>
      </p:sp>
      <p:sp>
        <p:nvSpPr>
          <p:cNvPr id="6" name="Content Placeholder 2">
            <a:extLst>
              <a:ext uri="{FF2B5EF4-FFF2-40B4-BE49-F238E27FC236}">
                <a16:creationId xmlns:a16="http://schemas.microsoft.com/office/drawing/2014/main" id="{5C8D7302-4F15-41A6-802D-766627D6A93A}"/>
              </a:ext>
            </a:extLst>
          </p:cNvPr>
          <p:cNvSpPr>
            <a:spLocks noGrp="1"/>
          </p:cNvSpPr>
          <p:nvPr>
            <p:ph idx="1"/>
          </p:nvPr>
        </p:nvSpPr>
        <p:spPr>
          <a:xfrm>
            <a:off x="628650" y="1826574"/>
            <a:ext cx="8229600" cy="3397250"/>
          </a:xfrm>
        </p:spPr>
        <p:txBody>
          <a:bodyPr>
            <a:normAutofit/>
          </a:bodyPr>
          <a:lstStyle/>
          <a:p>
            <a:r>
              <a:rPr lang="en-US" sz="2000" dirty="0"/>
              <a:t>Be an upstander – not a bystander – speak up</a:t>
            </a:r>
          </a:p>
          <a:p>
            <a:r>
              <a:rPr lang="en-US" sz="2000" dirty="0"/>
              <a:t>Stop, take a second look</a:t>
            </a:r>
          </a:p>
          <a:p>
            <a:r>
              <a:rPr lang="en-US" sz="2000" dirty="0"/>
              <a:t>Ask to repeat? Did I hear you correctly?</a:t>
            </a:r>
          </a:p>
          <a:p>
            <a:r>
              <a:rPr lang="en-US" sz="2000" dirty="0"/>
              <a:t>Ask for clarification – help me understand and seek clarification about comment</a:t>
            </a:r>
          </a:p>
          <a:p>
            <a:r>
              <a:rPr lang="en-US" sz="2000" dirty="0"/>
              <a:t>Talk it out</a:t>
            </a:r>
          </a:p>
          <a:p>
            <a:r>
              <a:rPr lang="en-US" sz="2000" dirty="0"/>
              <a:t>Recognize privilege and use it to uplift others</a:t>
            </a:r>
          </a:p>
        </p:txBody>
      </p:sp>
      <p:sp>
        <p:nvSpPr>
          <p:cNvPr id="5" name="Slide Number Placeholder 4"/>
          <p:cNvSpPr>
            <a:spLocks noGrp="1"/>
          </p:cNvSpPr>
          <p:nvPr>
            <p:ph type="sldNum" sz="quarter" idx="12"/>
          </p:nvPr>
        </p:nvSpPr>
        <p:spPr/>
        <p:txBody>
          <a:bodyPr/>
          <a:lstStyle/>
          <a:p>
            <a:pPr>
              <a:defRPr/>
            </a:pPr>
            <a:fld id="{50F41E85-14FB-488A-B052-21A64B9F3EB9}" type="slidenum">
              <a:rPr lang="en-US" altLang="en-US" smtClean="0"/>
              <a:pPr>
                <a:defRPr/>
              </a:pPr>
              <a:t>20</a:t>
            </a:fld>
            <a:endParaRPr lang="en-US" altLang="en-US" dirty="0"/>
          </a:p>
        </p:txBody>
      </p:sp>
    </p:spTree>
    <p:extLst>
      <p:ext uri="{BB962C8B-B14F-4D97-AF65-F5344CB8AC3E}">
        <p14:creationId xmlns:p14="http://schemas.microsoft.com/office/powerpoint/2010/main" val="91631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itle 1">
            <a:extLst>
              <a:ext uri="{FF2B5EF4-FFF2-40B4-BE49-F238E27FC236}">
                <a16:creationId xmlns:a16="http://schemas.microsoft.com/office/drawing/2014/main" id="{2B91A2CC-2747-448B-9A27-1B509D0B5E2C}"/>
              </a:ext>
            </a:extLst>
          </p:cNvPr>
          <p:cNvSpPr>
            <a:spLocks noGrp="1"/>
          </p:cNvSpPr>
          <p:nvPr>
            <p:ph type="title"/>
          </p:nvPr>
        </p:nvSpPr>
        <p:spPr/>
        <p:txBody>
          <a:bodyPr/>
          <a:lstStyle/>
          <a:p>
            <a:r>
              <a:rPr lang="en-US" dirty="0"/>
              <a:t>Part 3</a:t>
            </a:r>
          </a:p>
        </p:txBody>
      </p:sp>
      <p:sp>
        <p:nvSpPr>
          <p:cNvPr id="29" name="Title 1">
            <a:extLst>
              <a:ext uri="{FF2B5EF4-FFF2-40B4-BE49-F238E27FC236}">
                <a16:creationId xmlns:a16="http://schemas.microsoft.com/office/drawing/2014/main" id="{558A5F45-DBC0-46C3-BEA6-C7912102FE0E}"/>
              </a:ext>
            </a:extLst>
          </p:cNvPr>
          <p:cNvSpPr txBox="1">
            <a:spLocks/>
          </p:cNvSpPr>
          <p:nvPr/>
        </p:nvSpPr>
        <p:spPr bwMode="auto">
          <a:xfrm>
            <a:off x="373216" y="2704305"/>
            <a:ext cx="6027585" cy="118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3200" b="1" kern="120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4000" dirty="0">
                <a:solidFill>
                  <a:schemeClr val="tx1"/>
                </a:solidFill>
                <a:latin typeface="+mj-lt"/>
              </a:rPr>
              <a:t>Theory into Action</a:t>
            </a:r>
          </a:p>
        </p:txBody>
      </p:sp>
      <p:sp>
        <p:nvSpPr>
          <p:cNvPr id="30" name="Title 1">
            <a:extLst>
              <a:ext uri="{FF2B5EF4-FFF2-40B4-BE49-F238E27FC236}">
                <a16:creationId xmlns:a16="http://schemas.microsoft.com/office/drawing/2014/main" id="{80E7474D-721F-4DD8-916B-8443DB798E24}"/>
              </a:ext>
            </a:extLst>
          </p:cNvPr>
          <p:cNvSpPr txBox="1">
            <a:spLocks/>
          </p:cNvSpPr>
          <p:nvPr/>
        </p:nvSpPr>
        <p:spPr bwMode="auto">
          <a:xfrm>
            <a:off x="418000" y="2454839"/>
            <a:ext cx="6865311" cy="3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spcBef>
                <a:spcPct val="0"/>
              </a:spcBef>
              <a:spcAft>
                <a:spcPct val="0"/>
              </a:spcAft>
              <a:defRPr sz="2800" b="1" kern="1200" baseline="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1600" i="1" dirty="0">
                <a:solidFill>
                  <a:schemeClr val="accent1"/>
                </a:solidFill>
              </a:rPr>
              <a:t>Going Beyond the Script!</a:t>
            </a:r>
            <a:endParaRPr lang="en-US" sz="1800" i="1" dirty="0">
              <a:solidFill>
                <a:schemeClr val="accent1"/>
              </a:solidFill>
            </a:endParaRPr>
          </a:p>
        </p:txBody>
      </p:sp>
      <p:sp>
        <p:nvSpPr>
          <p:cNvPr id="5" name="Rectangle 4">
            <a:extLst>
              <a:ext uri="{FF2B5EF4-FFF2-40B4-BE49-F238E27FC236}">
                <a16:creationId xmlns:a16="http://schemas.microsoft.com/office/drawing/2014/main" id="{F7EBF883-A846-4F46-8F1D-9357ED60B607}"/>
              </a:ext>
            </a:extLst>
          </p:cNvPr>
          <p:cNvSpPr/>
          <p:nvPr/>
        </p:nvSpPr>
        <p:spPr>
          <a:xfrm>
            <a:off x="4572001" y="2641010"/>
            <a:ext cx="4054129" cy="2283119"/>
          </a:xfrm>
          <a:prstGeom prst="rect">
            <a:avLst/>
          </a:prstGeom>
          <a:solidFill>
            <a:srgbClr val="F3EE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16951A-C5D7-489D-B13E-42E10F18C4D8}"/>
              </a:ext>
            </a:extLst>
          </p:cNvPr>
          <p:cNvSpPr/>
          <p:nvPr/>
        </p:nvSpPr>
        <p:spPr>
          <a:xfrm>
            <a:off x="4649301" y="2759387"/>
            <a:ext cx="3976829" cy="1837426"/>
          </a:xfrm>
          <a:prstGeom prst="rect">
            <a:avLst/>
          </a:prstGeom>
        </p:spPr>
        <p:txBody>
          <a:bodyPr wrap="square">
            <a:spAutoFit/>
          </a:bodyPr>
          <a:lstStyle/>
          <a:p>
            <a:pPr>
              <a:lnSpc>
                <a:spcPct val="90000"/>
              </a:lnSpc>
              <a:spcBef>
                <a:spcPct val="0"/>
              </a:spcBef>
            </a:pPr>
            <a:r>
              <a:rPr lang="en-US" b="1" dirty="0">
                <a:solidFill>
                  <a:srgbClr val="696A6C"/>
                </a:solidFill>
                <a:latin typeface="Arial" panose="020B0604020202020204" pitchFamily="34" charset="0"/>
              </a:rPr>
              <a:t>Learning Objectives:</a:t>
            </a:r>
          </a:p>
          <a:p>
            <a:pPr>
              <a:lnSpc>
                <a:spcPct val="90000"/>
              </a:lnSpc>
              <a:spcBef>
                <a:spcPct val="0"/>
              </a:spcBef>
            </a:pPr>
            <a:endParaRPr lang="en-US" dirty="0">
              <a:solidFill>
                <a:srgbClr val="696A6C"/>
              </a:solidFill>
              <a:latin typeface="Arial" panose="020B0604020202020204" pitchFamily="34" charset="0"/>
            </a:endParaRPr>
          </a:p>
          <a:p>
            <a:pPr marL="342900" indent="-342900">
              <a:lnSpc>
                <a:spcPct val="90000"/>
              </a:lnSpc>
              <a:spcBef>
                <a:spcPct val="0"/>
              </a:spcBef>
              <a:buFont typeface="Arial" panose="020B0604020202020204" pitchFamily="34" charset="0"/>
              <a:buChar char="•"/>
            </a:pPr>
            <a:r>
              <a:rPr lang="en-US" sz="1800" dirty="0">
                <a:solidFill>
                  <a:srgbClr val="696A6C"/>
                </a:solidFill>
                <a:latin typeface="Arial" panose="020B0604020202020204" pitchFamily="34" charset="0"/>
              </a:rPr>
              <a:t>Explore the organizational stages of DEI and Anti-racism work and identify steps to advance anti-racism within your sphere of organizational influence. </a:t>
            </a:r>
          </a:p>
        </p:txBody>
      </p:sp>
    </p:spTree>
    <p:extLst>
      <p:ext uri="{BB962C8B-B14F-4D97-AF65-F5344CB8AC3E}">
        <p14:creationId xmlns:p14="http://schemas.microsoft.com/office/powerpoint/2010/main" val="392149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iversity, equity and inclusion for a stronger trucking business ...">
            <a:extLst>
              <a:ext uri="{FF2B5EF4-FFF2-40B4-BE49-F238E27FC236}">
                <a16:creationId xmlns:a16="http://schemas.microsoft.com/office/drawing/2014/main" id="{81261E32-29B5-40B9-B24E-FA77B11C5E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07517" y="914400"/>
            <a:ext cx="7840108" cy="512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0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5E3120-A89E-49D9-A3FA-05BCC1D4723E}"/>
              </a:ext>
            </a:extLst>
          </p:cNvPr>
          <p:cNvSpPr>
            <a:spLocks noGrp="1"/>
          </p:cNvSpPr>
          <p:nvPr>
            <p:ph type="ctrTitle"/>
          </p:nvPr>
        </p:nvSpPr>
        <p:spPr>
          <a:xfrm>
            <a:off x="822960" y="758952"/>
            <a:ext cx="7543800" cy="3892168"/>
          </a:xfrm>
        </p:spPr>
        <p:txBody>
          <a:bodyPr>
            <a:normAutofit/>
          </a:bodyPr>
          <a:lstStyle/>
          <a:p>
            <a:r>
              <a:rPr lang="en-US"/>
              <a:t>Breakout Groups</a:t>
            </a:r>
          </a:p>
        </p:txBody>
      </p:sp>
      <p:sp>
        <p:nvSpPr>
          <p:cNvPr id="21" name="Rectangle 2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ubtitle 4">
            <a:extLst>
              <a:ext uri="{FF2B5EF4-FFF2-40B4-BE49-F238E27FC236}">
                <a16:creationId xmlns:a16="http://schemas.microsoft.com/office/drawing/2014/main" id="{4FE882B9-ADF0-4028-8B38-8767DF994461}"/>
              </a:ext>
            </a:extLst>
          </p:cNvPr>
          <p:cNvSpPr>
            <a:spLocks noGrp="1"/>
          </p:cNvSpPr>
          <p:nvPr>
            <p:ph type="subTitle" idx="1"/>
          </p:nvPr>
        </p:nvSpPr>
        <p:spPr>
          <a:xfrm>
            <a:off x="825038" y="5225240"/>
            <a:ext cx="7543800" cy="1143000"/>
          </a:xfrm>
        </p:spPr>
        <p:txBody>
          <a:bodyPr>
            <a:normAutofit/>
          </a:bodyPr>
          <a:lstStyle/>
          <a:p>
            <a:r>
              <a:rPr lang="en-US" dirty="0">
                <a:solidFill>
                  <a:srgbClr val="FFFFFF"/>
                </a:solidFill>
              </a:rPr>
              <a:t>As leaders, What steps can you commit to in order to advance the DEI evolution at your organization? </a:t>
            </a:r>
          </a:p>
        </p:txBody>
      </p:sp>
      <p:sp>
        <p:nvSpPr>
          <p:cNvPr id="23" name="Rectangle 2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464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A59135-FDD1-450A-9CBD-1EED7445E97D}"/>
              </a:ext>
            </a:extLst>
          </p:cNvPr>
          <p:cNvSpPr>
            <a:spLocks noGrp="1"/>
          </p:cNvSpPr>
          <p:nvPr>
            <p:ph type="title"/>
          </p:nvPr>
        </p:nvSpPr>
        <p:spPr/>
        <p:txBody>
          <a:bodyPr>
            <a:normAutofit fontScale="90000"/>
          </a:bodyPr>
          <a:lstStyle/>
          <a:p>
            <a:br>
              <a:rPr lang="en-US" sz="4000" dirty="0"/>
            </a:br>
            <a:br>
              <a:rPr lang="en-US" sz="4000" dirty="0"/>
            </a:br>
            <a:br>
              <a:rPr lang="en-US" sz="4000" dirty="0"/>
            </a:br>
            <a:br>
              <a:rPr lang="en-US" sz="4000" dirty="0"/>
            </a:br>
            <a:r>
              <a:rPr lang="en-US" sz="4000" dirty="0"/>
              <a:t>In a safe learning culture, people feel safe to speak up, dialogues take place about success, uncertainties, shame, fears and errors, and trainees and physicians work with compassion and empathy towards their patients, their colleagues and themselves (Stowers, et al, 2020).</a:t>
            </a:r>
            <a:endParaRPr lang="en-US" dirty="0"/>
          </a:p>
        </p:txBody>
      </p:sp>
    </p:spTree>
    <p:extLst>
      <p:ext uri="{BB962C8B-B14F-4D97-AF65-F5344CB8AC3E}">
        <p14:creationId xmlns:p14="http://schemas.microsoft.com/office/powerpoint/2010/main" val="213147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461007" y="440733"/>
            <a:ext cx="8221987" cy="466368"/>
          </a:xfrm>
          <a:prstGeom prst="rect">
            <a:avLst/>
          </a:prstGeom>
          <a:noFill/>
          <a:ln>
            <a:noFill/>
          </a:ln>
        </p:spPr>
        <p:txBody>
          <a:bodyPr spcFirstLastPara="1" vert="horz" wrap="square" lIns="68531" tIns="34238" rIns="68531" bIns="34238" rtlCol="0" anchor="ctr" anchorCtr="0">
            <a:noAutofit/>
          </a:bodyPr>
          <a:lstStyle/>
          <a:p>
            <a:pPr>
              <a:lnSpc>
                <a:spcPct val="90000"/>
              </a:lnSpc>
              <a:buSzPts val="4100"/>
            </a:pPr>
            <a:r>
              <a:rPr lang="en-US" sz="4400" dirty="0">
                <a:solidFill>
                  <a:schemeClr val="tx1"/>
                </a:solidFill>
                <a:latin typeface="+mj-lt"/>
              </a:rPr>
              <a:t>References</a:t>
            </a:r>
            <a:endParaRPr sz="4400" dirty="0">
              <a:solidFill>
                <a:schemeClr val="tx1"/>
              </a:solidFill>
              <a:latin typeface="+mj-lt"/>
            </a:endParaRPr>
          </a:p>
        </p:txBody>
      </p:sp>
      <p:sp>
        <p:nvSpPr>
          <p:cNvPr id="286" name="Google Shape;286;p17"/>
          <p:cNvSpPr txBox="1">
            <a:spLocks noGrp="1"/>
          </p:cNvSpPr>
          <p:nvPr>
            <p:ph type="body" idx="1"/>
          </p:nvPr>
        </p:nvSpPr>
        <p:spPr>
          <a:xfrm>
            <a:off x="461007" y="1100216"/>
            <a:ext cx="8222587" cy="3678194"/>
          </a:xfrm>
          <a:prstGeom prst="rect">
            <a:avLst/>
          </a:prstGeom>
          <a:noFill/>
          <a:ln>
            <a:noFill/>
          </a:ln>
        </p:spPr>
        <p:txBody>
          <a:bodyPr spcFirstLastPara="1" vert="horz" wrap="square" lIns="68531" tIns="34238" rIns="68531" bIns="34238" rtlCol="0" anchor="t" anchorCtr="0">
            <a:noAutofit/>
          </a:bodyPr>
          <a:lstStyle/>
          <a:p>
            <a:r>
              <a:rPr lang="en-US" sz="1598" dirty="0"/>
              <a:t>Cross, W. (1991). </a:t>
            </a:r>
            <a:r>
              <a:rPr lang="en-US" sz="1598" i="1" dirty="0"/>
              <a:t>Shades of black: Diversity in African American identity</a:t>
            </a:r>
            <a:r>
              <a:rPr lang="en-US" sz="1598" dirty="0"/>
              <a:t>. Philadelphia: Temple University Press. 499-521.</a:t>
            </a:r>
            <a:endParaRPr dirty="0"/>
          </a:p>
          <a:p>
            <a:r>
              <a:rPr lang="en-US" sz="1598" dirty="0"/>
              <a:t>Cross, W., Parham, T., &amp; Helms, J. (1991). Stages of Black identity development: </a:t>
            </a:r>
            <a:r>
              <a:rPr lang="en-US" sz="1598" dirty="0" err="1"/>
              <a:t>Nigrescence</a:t>
            </a:r>
            <a:r>
              <a:rPr lang="en-US" sz="1598" dirty="0"/>
              <a:t> models. In R.L. Jones (Ed.) </a:t>
            </a:r>
            <a:r>
              <a:rPr lang="en-US" sz="1598" i="1" dirty="0"/>
              <a:t>Black Psychology</a:t>
            </a:r>
            <a:r>
              <a:rPr lang="en-US" sz="1598" dirty="0"/>
              <a:t> (3rd ed, pp. 319-338). New York: Harper &amp; Row.</a:t>
            </a:r>
            <a:endParaRPr dirty="0"/>
          </a:p>
          <a:p>
            <a:r>
              <a:rPr lang="en-US" sz="1598" dirty="0"/>
              <a:t>Davis, D. et. al (2018). The Multicultural Orientation Framework: A Narrative Review.  </a:t>
            </a:r>
            <a:r>
              <a:rPr lang="en-US" sz="1598" i="1" dirty="0"/>
              <a:t>Psychotherapy, 55 (1), </a:t>
            </a:r>
            <a:r>
              <a:rPr lang="en-US" sz="1598" dirty="0"/>
              <a:t>89-100. </a:t>
            </a:r>
            <a:endParaRPr dirty="0"/>
          </a:p>
          <a:p>
            <a:r>
              <a:rPr lang="en-US" sz="1598" dirty="0"/>
              <a:t>Helms, J.E. (1990/1993). Toward a model of White racial identity development. In J.E. Helms (Ed.), </a:t>
            </a:r>
            <a:r>
              <a:rPr lang="en-US" sz="1598" i="1" dirty="0"/>
              <a:t>Black and White racial identity</a:t>
            </a:r>
            <a:r>
              <a:rPr lang="en-US" sz="1598" dirty="0"/>
              <a:t>, pp. 49-66. New York: Greenwood/Praeger. </a:t>
            </a:r>
            <a:endParaRPr dirty="0"/>
          </a:p>
          <a:p>
            <a:r>
              <a:rPr lang="en-US" sz="1598" dirty="0"/>
              <a:t>http://www.pstcc.edu/_files/pdf/Compilation_of_Racial_Identity_Models.pdf</a:t>
            </a:r>
            <a:endParaRPr dirty="0"/>
          </a:p>
          <a:p>
            <a:r>
              <a:rPr lang="en-US" sz="1598" dirty="0"/>
              <a:t>Stowers, J., Desrosiers, S., </a:t>
            </a:r>
            <a:r>
              <a:rPr lang="en-US" sz="1598" dirty="0" err="1"/>
              <a:t>Zeleke</a:t>
            </a:r>
            <a:r>
              <a:rPr lang="en-US" sz="1598" dirty="0"/>
              <a:t>, K., Bakare, O., </a:t>
            </a:r>
            <a:r>
              <a:rPr lang="en-US" sz="1598" dirty="0" err="1"/>
              <a:t>Seifi</a:t>
            </a:r>
            <a:r>
              <a:rPr lang="en-US" sz="1598" dirty="0"/>
              <a:t>, A. (2020). The Life of a Black Medical Trainee in the United States: Past, Present, Future. Journal of the National Medical Association. https://doi.org/10.1016/j.jnma.2020.07.004</a:t>
            </a:r>
          </a:p>
          <a:p>
            <a:r>
              <a:rPr lang="en-US" sz="1598" dirty="0"/>
              <a:t>Tatum, B. D. (2003). "Why are all the Black kids sitting together in the cafeteria?": And other conversations about race. New York: Basic Books.</a:t>
            </a:r>
            <a:endParaRPr dirty="0"/>
          </a:p>
          <a:p>
            <a:r>
              <a:rPr lang="en-US" sz="1598" dirty="0"/>
              <a:t>http://www.pstcc.edu/_files/pdf/Compilation_of_Racial_Identity_Models.pdf</a:t>
            </a:r>
            <a:endParaRPr dirty="0"/>
          </a:p>
          <a:p>
            <a:pPr indent="-171450">
              <a:buNone/>
            </a:pPr>
            <a:endParaRPr sz="1598" dirty="0"/>
          </a:p>
          <a:p>
            <a:pPr marL="139571" indent="-101505">
              <a:lnSpc>
                <a:spcPct val="80000"/>
              </a:lnSpc>
              <a:spcBef>
                <a:spcPts val="899"/>
              </a:spcBef>
              <a:buSzPts val="600"/>
              <a:buNone/>
            </a:pPr>
            <a:endParaRPr sz="800" dirty="0"/>
          </a:p>
        </p:txBody>
      </p:sp>
      <p:sp>
        <p:nvSpPr>
          <p:cNvPr id="287" name="Google Shape;287;p17"/>
          <p:cNvSpPr txBox="1">
            <a:spLocks noGrp="1"/>
          </p:cNvSpPr>
          <p:nvPr>
            <p:ph type="body" idx="2"/>
          </p:nvPr>
        </p:nvSpPr>
        <p:spPr>
          <a:xfrm>
            <a:off x="196457" y="5716216"/>
            <a:ext cx="4567771" cy="234683"/>
          </a:xfrm>
          <a:prstGeom prst="rect">
            <a:avLst/>
          </a:prstGeom>
          <a:noFill/>
          <a:ln>
            <a:noFill/>
          </a:ln>
        </p:spPr>
        <p:txBody>
          <a:bodyPr spcFirstLastPara="1" vert="horz" wrap="square" lIns="91331" tIns="45656" rIns="91331" bIns="45656" rtlCol="0" anchor="ctr" anchorCtr="0">
            <a:noAutofit/>
          </a:bodyPr>
          <a:lstStyle/>
          <a:p>
            <a:pPr marL="0" indent="0">
              <a:buSzPts val="900"/>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650EB-503C-4FD3-B85B-BE634133F4AF}"/>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9E9CA95C-82FA-4C8A-8E07-4979AE6BA180}"/>
              </a:ext>
            </a:extLst>
          </p:cNvPr>
          <p:cNvSpPr>
            <a:spLocks noGrp="1"/>
          </p:cNvSpPr>
          <p:nvPr>
            <p:ph type="body" idx="1"/>
          </p:nvPr>
        </p:nvSpPr>
        <p:spPr/>
        <p:txBody>
          <a:bodyPr/>
          <a:lstStyle/>
          <a:p>
            <a:r>
              <a:rPr lang="en-US" dirty="0">
                <a:solidFill>
                  <a:schemeClr val="tx1"/>
                </a:solidFill>
                <a:hlinkClick r:id="rId2">
                  <a:extLst>
                    <a:ext uri="{A12FA001-AC4F-418D-AE19-62706E023703}">
                      <ahyp:hlinkClr xmlns:ahyp="http://schemas.microsoft.com/office/drawing/2018/hyperlinkcolor" val="tx"/>
                    </a:ext>
                  </a:extLst>
                </a:hlinkClick>
              </a:rPr>
              <a:t>Info@drmarissacoleman.com</a:t>
            </a:r>
            <a:endParaRPr lang="en-US" dirty="0">
              <a:solidFill>
                <a:schemeClr val="tx1"/>
              </a:solidFill>
            </a:endParaRPr>
          </a:p>
          <a:p>
            <a:r>
              <a:rPr lang="en-US" dirty="0">
                <a:solidFill>
                  <a:schemeClr val="tx1"/>
                </a:solidFill>
                <a:hlinkClick r:id="rId3">
                  <a:extLst>
                    <a:ext uri="{A12FA001-AC4F-418D-AE19-62706E023703}">
                      <ahyp:hlinkClr xmlns:ahyp="http://schemas.microsoft.com/office/drawing/2018/hyperlinkcolor" val="tx"/>
                    </a:ext>
                  </a:extLst>
                </a:hlinkClick>
              </a:rPr>
              <a:t>www.Drmarissacoleman.com</a:t>
            </a:r>
            <a:endParaRPr lang="en-US" dirty="0">
              <a:solidFill>
                <a:schemeClr val="tx1"/>
              </a:solidFill>
            </a:endParaRPr>
          </a:p>
          <a:p>
            <a:endParaRPr lang="en-US" dirty="0"/>
          </a:p>
        </p:txBody>
      </p:sp>
    </p:spTree>
    <p:extLst>
      <p:ext uri="{BB962C8B-B14F-4D97-AF65-F5344CB8AC3E}">
        <p14:creationId xmlns:p14="http://schemas.microsoft.com/office/powerpoint/2010/main" val="196203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body" idx="1"/>
          </p:nvPr>
        </p:nvSpPr>
        <p:spPr>
          <a:xfrm>
            <a:off x="460373" y="1967699"/>
            <a:ext cx="8222621" cy="3678324"/>
          </a:xfrm>
          <a:prstGeom prst="rect">
            <a:avLst/>
          </a:prstGeom>
          <a:noFill/>
          <a:ln>
            <a:noFill/>
          </a:ln>
        </p:spPr>
        <p:txBody>
          <a:bodyPr spcFirstLastPara="1" vert="horz" wrap="square" lIns="91331" tIns="45656" rIns="91331" bIns="45656" rtlCol="0" anchor="t" anchorCtr="0">
            <a:normAutofit/>
          </a:bodyPr>
          <a:lstStyle/>
          <a:p>
            <a:pPr marL="456777" indent="-380647">
              <a:lnSpc>
                <a:spcPct val="90000"/>
              </a:lnSpc>
              <a:spcBef>
                <a:spcPts val="999"/>
              </a:spcBef>
              <a:buSzPts val="2400"/>
            </a:pPr>
            <a:r>
              <a:rPr lang="en-US" dirty="0"/>
              <a:t>Frameworks and models are theories</a:t>
            </a:r>
            <a:endParaRPr dirty="0"/>
          </a:p>
          <a:p>
            <a:pPr marL="456777" indent="-228389">
              <a:lnSpc>
                <a:spcPct val="90000"/>
              </a:lnSpc>
              <a:spcBef>
                <a:spcPts val="999"/>
              </a:spcBef>
              <a:buSzPts val="2400"/>
              <a:buNone/>
            </a:pPr>
            <a:endParaRPr dirty="0"/>
          </a:p>
          <a:p>
            <a:pPr marL="456777" indent="-380647">
              <a:lnSpc>
                <a:spcPct val="90000"/>
              </a:lnSpc>
              <a:spcBef>
                <a:spcPts val="999"/>
              </a:spcBef>
              <a:buSzPts val="2400"/>
            </a:pPr>
            <a:r>
              <a:rPr lang="en-US" dirty="0"/>
              <a:t>May or may not apply to your experiences</a:t>
            </a:r>
            <a:endParaRPr dirty="0"/>
          </a:p>
          <a:p>
            <a:pPr marL="456777" indent="-228389">
              <a:lnSpc>
                <a:spcPct val="90000"/>
              </a:lnSpc>
              <a:spcBef>
                <a:spcPts val="999"/>
              </a:spcBef>
              <a:buSzPts val="2400"/>
              <a:buNone/>
            </a:pPr>
            <a:endParaRPr dirty="0"/>
          </a:p>
          <a:p>
            <a:pPr marL="456777" indent="-380647">
              <a:lnSpc>
                <a:spcPct val="90000"/>
              </a:lnSpc>
              <a:spcBef>
                <a:spcPts val="999"/>
              </a:spcBef>
              <a:buSzPts val="2400"/>
            </a:pPr>
            <a:r>
              <a:rPr lang="en-US" dirty="0"/>
              <a:t>Consider applicability to others’ experiences </a:t>
            </a:r>
            <a:endParaRPr dirty="0"/>
          </a:p>
        </p:txBody>
      </p:sp>
      <p:sp>
        <p:nvSpPr>
          <p:cNvPr id="207" name="Google Shape;207;p7"/>
          <p:cNvSpPr txBox="1">
            <a:spLocks noGrp="1"/>
          </p:cNvSpPr>
          <p:nvPr>
            <p:ph type="title"/>
          </p:nvPr>
        </p:nvSpPr>
        <p:spPr>
          <a:xfrm>
            <a:off x="461007" y="1093887"/>
            <a:ext cx="8221987" cy="466293"/>
          </a:xfrm>
          <a:prstGeom prst="rect">
            <a:avLst/>
          </a:prstGeom>
          <a:noFill/>
          <a:ln>
            <a:noFill/>
          </a:ln>
        </p:spPr>
        <p:txBody>
          <a:bodyPr spcFirstLastPara="1" vert="horz" wrap="square" lIns="91331" tIns="45656" rIns="91331" bIns="45656" rtlCol="0" anchor="ctr" anchorCtr="0">
            <a:noAutofit/>
          </a:bodyPr>
          <a:lstStyle/>
          <a:p>
            <a:pPr>
              <a:buSzPct val="40551"/>
            </a:pPr>
            <a:r>
              <a:rPr lang="en-US" sz="3600" dirty="0">
                <a:solidFill>
                  <a:schemeClr val="tx1"/>
                </a:solidFill>
                <a:latin typeface="+mj-lt"/>
              </a:rPr>
              <a:t>Other Acknowledgements</a:t>
            </a:r>
            <a:endParaRPr sz="3600" dirty="0">
              <a:solidFill>
                <a:schemeClr val="tx1"/>
              </a:solidFill>
              <a:latin typeface="+mj-lt"/>
            </a:endParaRPr>
          </a:p>
        </p:txBody>
      </p:sp>
      <p:sp>
        <p:nvSpPr>
          <p:cNvPr id="208" name="Google Shape;208;p7"/>
          <p:cNvSpPr txBox="1">
            <a:spLocks noGrp="1"/>
          </p:cNvSpPr>
          <p:nvPr>
            <p:ph type="body" idx="2"/>
          </p:nvPr>
        </p:nvSpPr>
        <p:spPr>
          <a:xfrm>
            <a:off x="196457" y="5716217"/>
            <a:ext cx="4567771" cy="234733"/>
          </a:xfrm>
          <a:prstGeom prst="rect">
            <a:avLst/>
          </a:prstGeom>
          <a:noFill/>
          <a:ln>
            <a:noFill/>
          </a:ln>
        </p:spPr>
        <p:txBody>
          <a:bodyPr spcFirstLastPara="1" vert="horz" wrap="square" lIns="91331" tIns="45656" rIns="91331" bIns="45656" rtlCol="0" anchor="ctr" anchorCtr="0">
            <a:noAutofit/>
          </a:bodyPr>
          <a:lstStyle/>
          <a:p>
            <a:pPr marL="456777" indent="-228389">
              <a:buSzPts val="900"/>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 doll&#10;&#10;Description automatically generated">
            <a:extLst>
              <a:ext uri="{FF2B5EF4-FFF2-40B4-BE49-F238E27FC236}">
                <a16:creationId xmlns:a16="http://schemas.microsoft.com/office/drawing/2014/main" id="{93399DD8-116F-406F-9A68-5C6613193B8B}"/>
              </a:ext>
            </a:extLst>
          </p:cNvPr>
          <p:cNvPicPr>
            <a:picLocks noChangeAspect="1"/>
          </p:cNvPicPr>
          <p:nvPr/>
        </p:nvPicPr>
        <p:blipFill>
          <a:blip r:embed="rId3"/>
          <a:stretch>
            <a:fillRect/>
          </a:stretch>
        </p:blipFill>
        <p:spPr>
          <a:xfrm>
            <a:off x="22860" y="1737361"/>
            <a:ext cx="9144000" cy="3200400"/>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normAutofit/>
          </a:bodyPr>
          <a:lstStyle/>
          <a:p>
            <a:r>
              <a:rPr lang="en-US" dirty="0"/>
              <a:t>Session Goal</a:t>
            </a:r>
          </a:p>
        </p:txBody>
      </p:sp>
      <p:sp>
        <p:nvSpPr>
          <p:cNvPr id="7" name="Rectangle 6">
            <a:extLst>
              <a:ext uri="{FF2B5EF4-FFF2-40B4-BE49-F238E27FC236}">
                <a16:creationId xmlns:a16="http://schemas.microsoft.com/office/drawing/2014/main" id="{2D94B81C-5415-4FDF-B11C-B37A3DE8D98F}"/>
              </a:ext>
            </a:extLst>
          </p:cNvPr>
          <p:cNvSpPr/>
          <p:nvPr/>
        </p:nvSpPr>
        <p:spPr>
          <a:xfrm>
            <a:off x="404647" y="2060288"/>
            <a:ext cx="4605717" cy="2554545"/>
          </a:xfrm>
          <a:prstGeom prst="rect">
            <a:avLst/>
          </a:prstGeom>
        </p:spPr>
        <p:txBody>
          <a:bodyPr wrap="square">
            <a:spAutoFit/>
          </a:bodyPr>
          <a:lstStyle/>
          <a:p>
            <a:r>
              <a:rPr lang="en-US" sz="2000" dirty="0">
                <a:solidFill>
                  <a:srgbClr val="696A6C"/>
                </a:solidFill>
                <a:latin typeface="Arial" panose="020B0604020202020204" pitchFamily="34" charset="0"/>
              </a:rPr>
              <a:t>The session will assist participants in creating shared language around racial humility, justice, and belonging, offer space for authentic self-reflection, and finally move attendees into a space of action as they apply principles of anti-racism into their own organizational roles.  </a:t>
            </a:r>
          </a:p>
        </p:txBody>
      </p:sp>
    </p:spTree>
    <p:extLst>
      <p:ext uri="{BB962C8B-B14F-4D97-AF65-F5344CB8AC3E}">
        <p14:creationId xmlns:p14="http://schemas.microsoft.com/office/powerpoint/2010/main" val="374182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B5A6F5-E7FA-4CF7-9BEC-5F0F07E39294}"/>
              </a:ext>
            </a:extLst>
          </p:cNvPr>
          <p:cNvSpPr/>
          <p:nvPr/>
        </p:nvSpPr>
        <p:spPr>
          <a:xfrm>
            <a:off x="0" y="1737361"/>
            <a:ext cx="9144000" cy="4078450"/>
          </a:xfrm>
          <a:prstGeom prst="rect">
            <a:avLst/>
          </a:prstGeom>
          <a:solidFill>
            <a:srgbClr val="F3EE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Objectives</a:t>
            </a:r>
          </a:p>
        </p:txBody>
      </p:sp>
      <p:sp>
        <p:nvSpPr>
          <p:cNvPr id="7" name="Rectangle 6">
            <a:extLst>
              <a:ext uri="{FF2B5EF4-FFF2-40B4-BE49-F238E27FC236}">
                <a16:creationId xmlns:a16="http://schemas.microsoft.com/office/drawing/2014/main" id="{2D94B81C-5415-4FDF-B11C-B37A3DE8D98F}"/>
              </a:ext>
            </a:extLst>
          </p:cNvPr>
          <p:cNvSpPr/>
          <p:nvPr/>
        </p:nvSpPr>
        <p:spPr>
          <a:xfrm>
            <a:off x="417489" y="1987538"/>
            <a:ext cx="4572000" cy="590931"/>
          </a:xfrm>
          <a:prstGeom prst="rect">
            <a:avLst/>
          </a:prstGeom>
        </p:spPr>
        <p:txBody>
          <a:bodyPr wrap="square">
            <a:spAutoFit/>
          </a:bodyPr>
          <a:lstStyle/>
          <a:p>
            <a:pPr>
              <a:lnSpc>
                <a:spcPct val="90000"/>
              </a:lnSpc>
              <a:spcBef>
                <a:spcPct val="0"/>
              </a:spcBef>
            </a:pPr>
            <a:r>
              <a:rPr lang="en-US" dirty="0">
                <a:solidFill>
                  <a:srgbClr val="696A6C"/>
                </a:solidFill>
                <a:latin typeface="Arial" panose="020B0604020202020204" pitchFamily="34" charset="0"/>
              </a:rPr>
              <a:t>By participating in this session, you will have the opportunity to: </a:t>
            </a:r>
          </a:p>
        </p:txBody>
      </p:sp>
      <p:sp>
        <p:nvSpPr>
          <p:cNvPr id="9" name="Rectangle 8">
            <a:extLst>
              <a:ext uri="{FF2B5EF4-FFF2-40B4-BE49-F238E27FC236}">
                <a16:creationId xmlns:a16="http://schemas.microsoft.com/office/drawing/2014/main" id="{3AC46C75-CE4B-4EFE-A2BC-66E297728B8A}"/>
              </a:ext>
            </a:extLst>
          </p:cNvPr>
          <p:cNvSpPr/>
          <p:nvPr/>
        </p:nvSpPr>
        <p:spPr>
          <a:xfrm>
            <a:off x="458176" y="2700125"/>
            <a:ext cx="4220504" cy="3416320"/>
          </a:xfrm>
          <a:prstGeom prst="rect">
            <a:avLst/>
          </a:prstGeom>
        </p:spPr>
        <p:txBody>
          <a:bodyPr wrap="square">
            <a:spAutoFit/>
          </a:bodyPr>
          <a:lstStyle/>
          <a:p>
            <a:pPr marL="342900" indent="-342900">
              <a:lnSpc>
                <a:spcPct val="90000"/>
              </a:lnSpc>
              <a:spcBef>
                <a:spcPct val="0"/>
              </a:spcBef>
              <a:buFont typeface="Arial" panose="020B0604020202020204" pitchFamily="34" charset="0"/>
              <a:buChar char="•"/>
            </a:pPr>
            <a:r>
              <a:rPr lang="en-US" sz="1600" dirty="0">
                <a:solidFill>
                  <a:srgbClr val="696A6C"/>
                </a:solidFill>
                <a:latin typeface="Arial" panose="020B0604020202020204" pitchFamily="34" charset="0"/>
              </a:rPr>
              <a:t>Define common terms and barriers to inclusion and self reflect about how these concepts impact you, your patients, and your organizations</a:t>
            </a:r>
          </a:p>
          <a:p>
            <a:pPr>
              <a:lnSpc>
                <a:spcPct val="90000"/>
              </a:lnSpc>
              <a:spcBef>
                <a:spcPct val="0"/>
              </a:spcBef>
            </a:pPr>
            <a:endParaRPr lang="en-US" sz="1600" dirty="0">
              <a:solidFill>
                <a:srgbClr val="696A6C"/>
              </a:solidFill>
              <a:latin typeface="Arial" panose="020B0604020202020204" pitchFamily="34" charset="0"/>
            </a:endParaRPr>
          </a:p>
          <a:p>
            <a:pPr marL="342900" indent="-342900">
              <a:lnSpc>
                <a:spcPct val="90000"/>
              </a:lnSpc>
              <a:spcBef>
                <a:spcPct val="0"/>
              </a:spcBef>
              <a:buFont typeface="Arial" panose="020B0604020202020204" pitchFamily="34" charset="0"/>
              <a:buChar char="•"/>
            </a:pPr>
            <a:r>
              <a:rPr lang="en-US" sz="1600" dirty="0">
                <a:solidFill>
                  <a:srgbClr val="696A6C"/>
                </a:solidFill>
                <a:latin typeface="Arial" panose="020B0604020202020204" pitchFamily="34" charset="0"/>
              </a:rPr>
              <a:t>Discuss specific methods for mitigating bias from negatively influencing cross-cultural interactions</a:t>
            </a:r>
          </a:p>
          <a:p>
            <a:pPr>
              <a:lnSpc>
                <a:spcPct val="90000"/>
              </a:lnSpc>
              <a:spcBef>
                <a:spcPct val="0"/>
              </a:spcBef>
            </a:pPr>
            <a:endParaRPr lang="en-US" sz="1600" dirty="0">
              <a:solidFill>
                <a:srgbClr val="696A6C"/>
              </a:solidFill>
              <a:latin typeface="Arial" panose="020B0604020202020204" pitchFamily="34" charset="0"/>
            </a:endParaRPr>
          </a:p>
          <a:p>
            <a:pPr marL="342900" indent="-342900">
              <a:lnSpc>
                <a:spcPct val="90000"/>
              </a:lnSpc>
              <a:spcBef>
                <a:spcPct val="0"/>
              </a:spcBef>
              <a:buFont typeface="Arial" panose="020B0604020202020204" pitchFamily="34" charset="0"/>
              <a:buChar char="•"/>
            </a:pPr>
            <a:r>
              <a:rPr lang="en-US" sz="1600" dirty="0">
                <a:solidFill>
                  <a:srgbClr val="696A6C"/>
                </a:solidFill>
                <a:latin typeface="Arial" panose="020B0604020202020204" pitchFamily="34" charset="0"/>
              </a:rPr>
              <a:t>Explore the organizational stages of DEI and Anti-racism work and identify steps to advance anti-racism within your sphere of organizational influence. </a:t>
            </a:r>
          </a:p>
          <a:p>
            <a:pPr marL="342900" indent="-342900">
              <a:lnSpc>
                <a:spcPct val="90000"/>
              </a:lnSpc>
              <a:spcBef>
                <a:spcPct val="0"/>
              </a:spcBef>
              <a:buFont typeface="Arial" panose="020B0604020202020204" pitchFamily="34" charset="0"/>
              <a:buChar char="•"/>
            </a:pPr>
            <a:endParaRPr lang="en-US" sz="1600" dirty="0">
              <a:solidFill>
                <a:srgbClr val="696A6C"/>
              </a:solidFill>
              <a:latin typeface="Arial" panose="020B0604020202020204" pitchFamily="34" charset="0"/>
            </a:endParaRPr>
          </a:p>
          <a:p>
            <a:pPr marL="342900" indent="-342900">
              <a:lnSpc>
                <a:spcPct val="90000"/>
              </a:lnSpc>
              <a:spcBef>
                <a:spcPct val="0"/>
              </a:spcBef>
              <a:buFont typeface="Arial" panose="020B0604020202020204" pitchFamily="34" charset="0"/>
              <a:buChar char="•"/>
            </a:pPr>
            <a:endParaRPr lang="en-US" sz="1600" dirty="0">
              <a:solidFill>
                <a:srgbClr val="696A6C"/>
              </a:solidFill>
              <a:latin typeface="Arial" panose="020B0604020202020204" pitchFamily="34" charset="0"/>
            </a:endParaRPr>
          </a:p>
        </p:txBody>
      </p:sp>
      <p:pic>
        <p:nvPicPr>
          <p:cNvPr id="11" name="Google Shape;68;p8">
            <a:extLst>
              <a:ext uri="{FF2B5EF4-FFF2-40B4-BE49-F238E27FC236}">
                <a16:creationId xmlns:a16="http://schemas.microsoft.com/office/drawing/2014/main" id="{6C0E9DDB-714E-42B0-81F8-C2A1CBD34AC8}"/>
              </a:ext>
            </a:extLst>
          </p:cNvPr>
          <p:cNvPicPr preferRelativeResize="0"/>
          <p:nvPr/>
        </p:nvPicPr>
        <p:blipFill rotWithShape="1">
          <a:blip r:embed="rId3">
            <a:alphaModFix/>
          </a:blip>
          <a:srcRect t="5045" r="-1" b="-1"/>
          <a:stretch/>
        </p:blipFill>
        <p:spPr>
          <a:xfrm>
            <a:off x="4678680" y="1828801"/>
            <a:ext cx="4465320" cy="3200400"/>
          </a:xfrm>
          <a:custGeom>
            <a:avLst/>
            <a:gdLst/>
            <a:ahLst/>
            <a:cxnLst/>
            <a:rect l="l" t="t" r="r" b="b"/>
            <a:pathLst>
              <a:path w="5699887" h="4059244" extrusionOk="0">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ln>
            <a:noFill/>
          </a:ln>
        </p:spPr>
      </p:pic>
      <p:sp>
        <p:nvSpPr>
          <p:cNvPr id="13" name="Google Shape;70;p8">
            <a:extLst>
              <a:ext uri="{FF2B5EF4-FFF2-40B4-BE49-F238E27FC236}">
                <a16:creationId xmlns:a16="http://schemas.microsoft.com/office/drawing/2014/main" id="{779A5094-C7D0-4EEF-9805-CAA512DFEE0C}"/>
              </a:ext>
            </a:extLst>
          </p:cNvPr>
          <p:cNvSpPr txBox="1"/>
          <p:nvPr/>
        </p:nvSpPr>
        <p:spPr>
          <a:xfrm>
            <a:off x="6586890" y="6657945"/>
            <a:ext cx="2557110" cy="200055"/>
          </a:xfrm>
          <a:prstGeom prst="rect">
            <a:avLst/>
          </a:prstGeom>
          <a:solidFill>
            <a:srgbClr val="000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700" b="0" i="0" u="sng" strike="noStrike" cap="none">
                <a:solidFill>
                  <a:schemeClr val="hlink"/>
                </a:solidFill>
                <a:latin typeface="Times New Roman"/>
                <a:ea typeface="Times New Roman"/>
                <a:cs typeface="Times New Roman"/>
                <a:sym typeface="Times New Roman"/>
                <a:hlinkClick r:id="rId4"/>
              </a:rPr>
              <a:t>This Photo</a:t>
            </a:r>
            <a:r>
              <a:rPr lang="en-US" sz="700" b="0" i="0" u="none" strike="noStrike" cap="none">
                <a:solidFill>
                  <a:srgbClr val="FFFFFF"/>
                </a:solidFill>
                <a:latin typeface="Times New Roman"/>
                <a:ea typeface="Times New Roman"/>
                <a:cs typeface="Times New Roman"/>
                <a:sym typeface="Times New Roman"/>
              </a:rPr>
              <a:t> by Unknown Author is licensed under </a:t>
            </a:r>
            <a:r>
              <a:rPr lang="en-US" sz="700" b="0" i="0" u="sng" strike="noStrike" cap="none">
                <a:solidFill>
                  <a:schemeClr val="hlink"/>
                </a:solidFill>
                <a:latin typeface="Times New Roman"/>
                <a:ea typeface="Times New Roman"/>
                <a:cs typeface="Times New Roman"/>
                <a:sym typeface="Times New Roman"/>
                <a:hlinkClick r:id="rId5"/>
              </a:rPr>
              <a:t>CC BY-SA-NC</a:t>
            </a:r>
            <a:endParaRPr sz="700" b="0" i="0" u="none" strike="noStrike" cap="none">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5254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Agreements</a:t>
            </a:r>
          </a:p>
        </p:txBody>
      </p:sp>
      <p:sp>
        <p:nvSpPr>
          <p:cNvPr id="7" name="Rectangle 6">
            <a:extLst>
              <a:ext uri="{FF2B5EF4-FFF2-40B4-BE49-F238E27FC236}">
                <a16:creationId xmlns:a16="http://schemas.microsoft.com/office/drawing/2014/main" id="{2D94B81C-5415-4FDF-B11C-B37A3DE8D98F}"/>
              </a:ext>
            </a:extLst>
          </p:cNvPr>
          <p:cNvSpPr/>
          <p:nvPr/>
        </p:nvSpPr>
        <p:spPr>
          <a:xfrm>
            <a:off x="518160" y="1866546"/>
            <a:ext cx="4053840" cy="3083921"/>
          </a:xfrm>
          <a:prstGeom prst="rect">
            <a:avLst/>
          </a:prstGeom>
        </p:spPr>
        <p:txBody>
          <a:bodyPr wrap="square">
            <a:spAutoFit/>
          </a:bodyPr>
          <a:lstStyle/>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Be fully present</a:t>
            </a: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Practice active listening</a:t>
            </a: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Give yourself permission to move in an uncomfortable space</a:t>
            </a: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Make it safe for others to take risks</a:t>
            </a: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It’s OK to introduce different thoughts</a:t>
            </a:r>
          </a:p>
        </p:txBody>
      </p:sp>
      <p:sp>
        <p:nvSpPr>
          <p:cNvPr id="9" name="Rectangle 8">
            <a:extLst>
              <a:ext uri="{FF2B5EF4-FFF2-40B4-BE49-F238E27FC236}">
                <a16:creationId xmlns:a16="http://schemas.microsoft.com/office/drawing/2014/main" id="{41EDC7FD-16EA-47BD-88C4-7BF0522A8CE8}"/>
              </a:ext>
            </a:extLst>
          </p:cNvPr>
          <p:cNvSpPr/>
          <p:nvPr/>
        </p:nvSpPr>
        <p:spPr>
          <a:xfrm>
            <a:off x="4511040" y="1849457"/>
            <a:ext cx="3985260" cy="2529923"/>
          </a:xfrm>
          <a:prstGeom prst="rect">
            <a:avLst/>
          </a:prstGeom>
        </p:spPr>
        <p:txBody>
          <a:bodyPr wrap="square">
            <a:spAutoFit/>
          </a:bodyPr>
          <a:lstStyle/>
          <a:p>
            <a:pPr marL="457200" indent="-457200">
              <a:lnSpc>
                <a:spcPct val="90000"/>
              </a:lnSpc>
              <a:buFont typeface="Arial" panose="020B0604020202020204" pitchFamily="34" charset="0"/>
              <a:buChar char="•"/>
            </a:pPr>
            <a:r>
              <a:rPr lang="en-US" sz="2000" dirty="0">
                <a:solidFill>
                  <a:srgbClr val="696A6C"/>
                </a:solidFill>
                <a:latin typeface="Arial" panose="020B0604020202020204" pitchFamily="34" charset="0"/>
              </a:rPr>
              <a:t>Practice Building on the thoughts of others</a:t>
            </a:r>
          </a:p>
          <a:p>
            <a:pPr marL="457200" indent="-457200">
              <a:lnSpc>
                <a:spcPct val="90000"/>
              </a:lnSpc>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Respect the privacy of others</a:t>
            </a: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Value all of the voices in the room</a:t>
            </a:r>
          </a:p>
          <a:p>
            <a:pPr marL="457200" indent="-457200">
              <a:lnSpc>
                <a:spcPct val="90000"/>
              </a:lnSpc>
              <a:spcBef>
                <a:spcPct val="0"/>
              </a:spcBef>
              <a:buFont typeface="Arial" panose="020B0604020202020204" pitchFamily="34" charset="0"/>
              <a:buChar char="•"/>
            </a:pPr>
            <a:endParaRPr lang="en-US" sz="900" dirty="0">
              <a:solidFill>
                <a:srgbClr val="696A6C"/>
              </a:solidFill>
              <a:latin typeface="Arial" panose="020B0604020202020204" pitchFamily="34" charset="0"/>
            </a:endParaRPr>
          </a:p>
          <a:p>
            <a:pPr marL="457200" indent="-457200">
              <a:lnSpc>
                <a:spcPct val="90000"/>
              </a:lnSpc>
              <a:spcBef>
                <a:spcPct val="0"/>
              </a:spcBef>
              <a:buFont typeface="Arial" panose="020B0604020202020204" pitchFamily="34" charset="0"/>
              <a:buChar char="•"/>
            </a:pPr>
            <a:r>
              <a:rPr lang="en-US" sz="2000" dirty="0">
                <a:solidFill>
                  <a:srgbClr val="696A6C"/>
                </a:solidFill>
                <a:latin typeface="Arial" panose="020B0604020202020204" pitchFamily="34" charset="0"/>
              </a:rPr>
              <a:t>Racism and injustice have no political affiliation</a:t>
            </a:r>
          </a:p>
        </p:txBody>
      </p:sp>
    </p:spTree>
    <p:extLst>
      <p:ext uri="{BB962C8B-B14F-4D97-AF65-F5344CB8AC3E}">
        <p14:creationId xmlns:p14="http://schemas.microsoft.com/office/powerpoint/2010/main" val="127093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pPr algn="l"/>
            <a:r>
              <a:rPr lang="en-US" sz="4000" dirty="0">
                <a:solidFill>
                  <a:schemeClr val="tx1"/>
                </a:solidFill>
                <a:latin typeface="+mj-lt"/>
                <a:cs typeface="Calibri Light"/>
              </a:rPr>
              <a:t>Why it is important to center race?</a:t>
            </a:r>
            <a:endParaRPr lang="en-US" sz="4000" dirty="0">
              <a:solidFill>
                <a:schemeClr val="tx1"/>
              </a:solidFill>
              <a:latin typeface="+mj-lt"/>
            </a:endParaRPr>
          </a:p>
        </p:txBody>
      </p:sp>
      <p:sp>
        <p:nvSpPr>
          <p:cNvPr id="4" name="Text Placeholder 3">
            <a:extLst>
              <a:ext uri="{FF2B5EF4-FFF2-40B4-BE49-F238E27FC236}">
                <a16:creationId xmlns:a16="http://schemas.microsoft.com/office/drawing/2014/main" id="{633E639B-B53F-4CB4-93D1-7A6A15094E2A}"/>
              </a:ext>
            </a:extLst>
          </p:cNvPr>
          <p:cNvSpPr>
            <a:spLocks noGrp="1"/>
          </p:cNvSpPr>
          <p:nvPr>
            <p:ph type="body" idx="2"/>
          </p:nvPr>
        </p:nvSpPr>
        <p:spPr/>
        <p:txBody>
          <a:bodyPr/>
          <a:lstStyle/>
          <a:p>
            <a:endParaRPr lang="en-US"/>
          </a:p>
        </p:txBody>
      </p:sp>
      <p:graphicFrame>
        <p:nvGraphicFramePr>
          <p:cNvPr id="6" name="Content Placeholder 4">
            <a:extLst>
              <a:ext uri="{FF2B5EF4-FFF2-40B4-BE49-F238E27FC236}">
                <a16:creationId xmlns:a16="http://schemas.microsoft.com/office/drawing/2014/main" id="{ACD5D168-B9FB-4CC4-9C57-362A10FAA029}"/>
              </a:ext>
            </a:extLst>
          </p:cNvPr>
          <p:cNvGraphicFramePr>
            <a:graphicFrameLocks/>
          </p:cNvGraphicFramePr>
          <p:nvPr/>
        </p:nvGraphicFramePr>
        <p:xfrm>
          <a:off x="817335" y="1690477"/>
          <a:ext cx="7509330" cy="370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29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7409-61AA-49BB-9BF2-20074B94E910}"/>
              </a:ext>
            </a:extLst>
          </p:cNvPr>
          <p:cNvSpPr>
            <a:spLocks noGrp="1"/>
          </p:cNvSpPr>
          <p:nvPr>
            <p:ph type="title"/>
          </p:nvPr>
        </p:nvSpPr>
        <p:spPr>
          <a:xfrm>
            <a:off x="1033080" y="1046689"/>
            <a:ext cx="7202456" cy="786926"/>
          </a:xfrm>
        </p:spPr>
        <p:txBody>
          <a:bodyPr>
            <a:normAutofit fontScale="90000"/>
          </a:bodyPr>
          <a:lstStyle/>
          <a:p>
            <a:r>
              <a:rPr lang="en-US" sz="3300" dirty="0"/>
              <a:t>Stop and check in with yourself… </a:t>
            </a:r>
            <a:br>
              <a:rPr lang="en-US" sz="3300" dirty="0"/>
            </a:br>
            <a:r>
              <a:rPr lang="en-US" sz="3300" dirty="0"/>
              <a:t>What do you notice in these three areas:</a:t>
            </a:r>
          </a:p>
        </p:txBody>
      </p:sp>
      <p:graphicFrame>
        <p:nvGraphicFramePr>
          <p:cNvPr id="6" name="Content Placeholder 2">
            <a:extLst>
              <a:ext uri="{FF2B5EF4-FFF2-40B4-BE49-F238E27FC236}">
                <a16:creationId xmlns:a16="http://schemas.microsoft.com/office/drawing/2014/main" id="{D0A52182-3B6D-4C09-8343-1C345569E2BC}"/>
              </a:ext>
            </a:extLst>
          </p:cNvPr>
          <p:cNvGraphicFramePr>
            <a:graphicFrameLocks noGrp="1"/>
          </p:cNvGraphicFramePr>
          <p:nvPr>
            <p:ph idx="1"/>
          </p:nvPr>
        </p:nvGraphicFramePr>
        <p:xfrm>
          <a:off x="802481" y="2447925"/>
          <a:ext cx="7543800" cy="303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9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3" name="Rectangle 12">
            <a:extLst>
              <a:ext uri="{FF2B5EF4-FFF2-40B4-BE49-F238E27FC236}">
                <a16:creationId xmlns:a16="http://schemas.microsoft.com/office/drawing/2014/main" id="{5D307F74-1132-44E5-A52D-0FDA89446FDB}"/>
              </a:ext>
            </a:extLst>
          </p:cNvPr>
          <p:cNvSpPr/>
          <p:nvPr/>
        </p:nvSpPr>
        <p:spPr>
          <a:xfrm>
            <a:off x="4572001" y="2641010"/>
            <a:ext cx="4054129" cy="1828759"/>
          </a:xfrm>
          <a:prstGeom prst="rect">
            <a:avLst/>
          </a:prstGeom>
          <a:solidFill>
            <a:srgbClr val="F3EE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A2CC-2747-448B-9A27-1B509D0B5E2C}"/>
              </a:ext>
            </a:extLst>
          </p:cNvPr>
          <p:cNvSpPr>
            <a:spLocks noGrp="1"/>
          </p:cNvSpPr>
          <p:nvPr>
            <p:ph type="title"/>
          </p:nvPr>
        </p:nvSpPr>
        <p:spPr/>
        <p:txBody>
          <a:bodyPr/>
          <a:lstStyle/>
          <a:p>
            <a:r>
              <a:rPr lang="en-US" dirty="0"/>
              <a:t>Part 1</a:t>
            </a:r>
          </a:p>
        </p:txBody>
      </p:sp>
      <p:sp>
        <p:nvSpPr>
          <p:cNvPr id="29" name="Title 1">
            <a:extLst>
              <a:ext uri="{FF2B5EF4-FFF2-40B4-BE49-F238E27FC236}">
                <a16:creationId xmlns:a16="http://schemas.microsoft.com/office/drawing/2014/main" id="{558A5F45-DBC0-46C3-BEA6-C7912102FE0E}"/>
              </a:ext>
            </a:extLst>
          </p:cNvPr>
          <p:cNvSpPr txBox="1">
            <a:spLocks/>
          </p:cNvSpPr>
          <p:nvPr/>
        </p:nvSpPr>
        <p:spPr bwMode="auto">
          <a:xfrm>
            <a:off x="373216" y="2704305"/>
            <a:ext cx="3420411" cy="118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3200" b="1" kern="120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dirty="0">
                <a:solidFill>
                  <a:schemeClr val="tx1"/>
                </a:solidFill>
              </a:rPr>
              <a:t>Diversity, Equity, &amp; Inclusion</a:t>
            </a:r>
          </a:p>
        </p:txBody>
      </p:sp>
      <p:sp>
        <p:nvSpPr>
          <p:cNvPr id="30" name="Title 1">
            <a:extLst>
              <a:ext uri="{FF2B5EF4-FFF2-40B4-BE49-F238E27FC236}">
                <a16:creationId xmlns:a16="http://schemas.microsoft.com/office/drawing/2014/main" id="{80E7474D-721F-4DD8-916B-8443DB798E24}"/>
              </a:ext>
            </a:extLst>
          </p:cNvPr>
          <p:cNvSpPr txBox="1">
            <a:spLocks/>
          </p:cNvSpPr>
          <p:nvPr/>
        </p:nvSpPr>
        <p:spPr bwMode="auto">
          <a:xfrm>
            <a:off x="418000" y="2475479"/>
            <a:ext cx="2942718" cy="3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spcBef>
                <a:spcPct val="0"/>
              </a:spcBef>
              <a:spcAft>
                <a:spcPct val="0"/>
              </a:spcAft>
              <a:defRPr sz="2800" b="1" kern="1200" baseline="0">
                <a:solidFill>
                  <a:srgbClr val="00634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1600" i="1" dirty="0">
                <a:solidFill>
                  <a:schemeClr val="tx1"/>
                </a:solidFill>
              </a:rPr>
              <a:t>The Basics of</a:t>
            </a:r>
            <a:endParaRPr lang="en-US" sz="1800" i="1" dirty="0">
              <a:solidFill>
                <a:schemeClr val="tx1"/>
              </a:solidFill>
            </a:endParaRPr>
          </a:p>
        </p:txBody>
      </p:sp>
      <p:sp>
        <p:nvSpPr>
          <p:cNvPr id="6" name="Rectangle 5">
            <a:extLst>
              <a:ext uri="{FF2B5EF4-FFF2-40B4-BE49-F238E27FC236}">
                <a16:creationId xmlns:a16="http://schemas.microsoft.com/office/drawing/2014/main" id="{A2AF261A-5D64-41FD-AFFE-CA3FE4D939FD}"/>
              </a:ext>
            </a:extLst>
          </p:cNvPr>
          <p:cNvSpPr/>
          <p:nvPr/>
        </p:nvSpPr>
        <p:spPr>
          <a:xfrm>
            <a:off x="4649301" y="2759387"/>
            <a:ext cx="3976829" cy="1338828"/>
          </a:xfrm>
          <a:prstGeom prst="rect">
            <a:avLst/>
          </a:prstGeom>
        </p:spPr>
        <p:txBody>
          <a:bodyPr wrap="square">
            <a:spAutoFit/>
          </a:bodyPr>
          <a:lstStyle/>
          <a:p>
            <a:pPr>
              <a:lnSpc>
                <a:spcPct val="90000"/>
              </a:lnSpc>
              <a:spcBef>
                <a:spcPct val="0"/>
              </a:spcBef>
            </a:pPr>
            <a:r>
              <a:rPr lang="en-US" b="1" dirty="0">
                <a:solidFill>
                  <a:srgbClr val="696A6C"/>
                </a:solidFill>
                <a:latin typeface="Arial" panose="020B0604020202020204" pitchFamily="34" charset="0"/>
              </a:rPr>
              <a:t>Learning Objectives:</a:t>
            </a:r>
          </a:p>
          <a:p>
            <a:pPr>
              <a:lnSpc>
                <a:spcPct val="90000"/>
              </a:lnSpc>
              <a:spcBef>
                <a:spcPct val="0"/>
              </a:spcBef>
            </a:pPr>
            <a:endParaRPr lang="en-US" dirty="0">
              <a:solidFill>
                <a:srgbClr val="696A6C"/>
              </a:solidFill>
              <a:latin typeface="Arial" panose="020B0604020202020204" pitchFamily="34" charset="0"/>
            </a:endParaRPr>
          </a:p>
          <a:p>
            <a:pPr marL="285750" indent="-285750">
              <a:lnSpc>
                <a:spcPct val="90000"/>
              </a:lnSpc>
              <a:spcBef>
                <a:spcPct val="0"/>
              </a:spcBef>
              <a:buFont typeface="Arial" panose="020B0604020202020204" pitchFamily="34" charset="0"/>
              <a:buChar char="•"/>
            </a:pPr>
            <a:r>
              <a:rPr lang="en-US" dirty="0">
                <a:solidFill>
                  <a:srgbClr val="696A6C"/>
                </a:solidFill>
                <a:latin typeface="Arial" panose="020B0604020202020204" pitchFamily="34" charset="0"/>
              </a:rPr>
              <a:t>Review the framework for diversity, equity, and inclusion</a:t>
            </a:r>
          </a:p>
          <a:p>
            <a:pPr marL="285750" indent="-285750">
              <a:lnSpc>
                <a:spcPct val="90000"/>
              </a:lnSpc>
              <a:spcBef>
                <a:spcPct val="0"/>
              </a:spcBef>
              <a:buFont typeface="Arial" panose="020B0604020202020204" pitchFamily="34" charset="0"/>
              <a:buChar char="•"/>
            </a:pPr>
            <a:endParaRPr lang="en-US" dirty="0">
              <a:solidFill>
                <a:srgbClr val="696A6C"/>
              </a:solidFill>
              <a:latin typeface="Arial" panose="020B0604020202020204" pitchFamily="34" charset="0"/>
            </a:endParaRPr>
          </a:p>
        </p:txBody>
      </p:sp>
    </p:spTree>
    <p:extLst>
      <p:ext uri="{BB962C8B-B14F-4D97-AF65-F5344CB8AC3E}">
        <p14:creationId xmlns:p14="http://schemas.microsoft.com/office/powerpoint/2010/main" val="4411693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86111</TotalTime>
  <Words>2465</Words>
  <Application>Microsoft Office PowerPoint</Application>
  <PresentationFormat>On-screen Show (4:3)</PresentationFormat>
  <Paragraphs>275</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 Light</vt:lpstr>
      <vt:lpstr>Segoe UI</vt:lpstr>
      <vt:lpstr>Times New Roman</vt:lpstr>
      <vt:lpstr>Courier New</vt:lpstr>
      <vt:lpstr>Calibri</vt:lpstr>
      <vt:lpstr>Retrospect</vt:lpstr>
      <vt:lpstr> Building Anti-Racist Cultures through a Commitment to Racial Humility </vt:lpstr>
      <vt:lpstr>Land &amp; Labor Acknowledgement</vt:lpstr>
      <vt:lpstr>Other Acknowledgements</vt:lpstr>
      <vt:lpstr>Session Goal</vt:lpstr>
      <vt:lpstr>Objectives</vt:lpstr>
      <vt:lpstr>Agreements</vt:lpstr>
      <vt:lpstr>Why it is important to center race?</vt:lpstr>
      <vt:lpstr>Stop and check in with yourself…  What do you notice in these three areas:</vt:lpstr>
      <vt:lpstr>Part 1</vt:lpstr>
      <vt:lpstr>Creating a Culture of Belonging</vt:lpstr>
      <vt:lpstr>Dimensions of Diversity</vt:lpstr>
      <vt:lpstr>Belonging</vt:lpstr>
      <vt:lpstr>Part 2</vt:lpstr>
      <vt:lpstr>Reflections: Breakout Rooms</vt:lpstr>
      <vt:lpstr>STAGES OF RACIAL, ETHNIC, AND CULTURAL (REC) IDENTITY DEVELOPMENT</vt:lpstr>
      <vt:lpstr>PowerPoint Presentation</vt:lpstr>
      <vt:lpstr>Reflection Invitation</vt:lpstr>
      <vt:lpstr>Multicultural Orientation</vt:lpstr>
      <vt:lpstr>Microaggressions</vt:lpstr>
      <vt:lpstr>Techniques to Minimize Occurrences</vt:lpstr>
      <vt:lpstr>Part 3</vt:lpstr>
      <vt:lpstr>PowerPoint Presentation</vt:lpstr>
      <vt:lpstr>Breakout Groups</vt:lpstr>
      <vt:lpstr>    In a safe learning culture, people feel safe to speak up, dialogues take place about success, uncertainties, shame, fears and errors, and trainees and physicians work with compassion and empathy towards their patients, their colleagues and themselves (Stowers, et al, 2020).</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dc:title>
  <dc:creator>Gerald Coleman</dc:creator>
  <cp:lastModifiedBy>Marissa Coleman</cp:lastModifiedBy>
  <cp:revision>151</cp:revision>
  <dcterms:modified xsi:type="dcterms:W3CDTF">2023-02-16T03:21:03Z</dcterms:modified>
</cp:coreProperties>
</file>